
<file path=[Content_Types].xml><?xml version="1.0" encoding="utf-8"?>
<Types xmlns="http://schemas.openxmlformats.org/package/2006/content-types">
  <Default Extension="jpeg" ContentType="image/jpeg"/>
  <Default Extension="JPG" ContentType="image/.jpg"/>
  <Default Extension="xlsx" ContentType="application/vnd.openxmlformats-officedocument.spreadsheetml.sheet"/>
  <Default Extension="bin" ContentType="application/vnd.openxmlformats-officedocument.oleObject"/>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63" r:id="rId3"/>
    <p:sldId id="259" r:id="rId5"/>
    <p:sldId id="264" r:id="rId6"/>
    <p:sldId id="268" r:id="rId7"/>
    <p:sldId id="267" r:id="rId8"/>
    <p:sldId id="272" r:id="rId9"/>
    <p:sldId id="273" r:id="rId10"/>
    <p:sldId id="274" r:id="rId11"/>
    <p:sldId id="269" r:id="rId12"/>
    <p:sldId id="277" r:id="rId13"/>
    <p:sldId id="278" r:id="rId14"/>
    <p:sldId id="279" r:id="rId15"/>
    <p:sldId id="270" r:id="rId16"/>
    <p:sldId id="275" r:id="rId17"/>
    <p:sldId id="286" r:id="rId18"/>
    <p:sldId id="265" r:id="rId19"/>
    <p:sldId id="266" r:id="rId20"/>
    <p:sldId id="280" r:id="rId21"/>
    <p:sldId id="281" r:id="rId22"/>
    <p:sldId id="271" r:id="rId23"/>
    <p:sldId id="282" r:id="rId24"/>
    <p:sldId id="283" r:id="rId25"/>
    <p:sldId id="284" r:id="rId26"/>
    <p:sldId id="285" r:id="rId27"/>
    <p:sldId id="257" r:id="rId28"/>
  </p:sldIdLst>
  <p:sldSz cx="12192000" cy="6858000"/>
  <p:notesSz cx="6858000" cy="9144000"/>
  <p:custDataLst>
    <p:tags r:id="rId3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1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DC1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60"/>
  </p:normalViewPr>
  <p:slideViewPr>
    <p:cSldViewPr snapToGrid="0" showGuides="1">
      <p:cViewPr>
        <p:scale>
          <a:sx n="60" d="100"/>
          <a:sy n="60" d="100"/>
        </p:scale>
        <p:origin x="568" y="816"/>
      </p:cViewPr>
      <p:guideLst>
        <p:guide orient="horz" pos="2160"/>
        <p:guide pos="381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2" Type="http://schemas.openxmlformats.org/officeDocument/2006/relationships/tags" Target="tags/tag9.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oleObject" Target="../embeddings/oleObject1.bin"/></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oleObject" Target="../embeddings/oleObject2.bin"/></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Series 1</c:v>
                </c:pt>
              </c:strCache>
            </c:strRef>
          </c:tx>
          <c:spPr>
            <a:ln w="28575" cap="rnd">
              <a:solidFill>
                <a:schemeClr val="bg1"/>
              </a:solidFill>
              <a:round/>
            </a:ln>
            <a:effectLst/>
          </c:spPr>
          <c:marker>
            <c:symbol val="circle"/>
            <c:size val="15"/>
            <c:spPr>
              <a:solidFill>
                <a:schemeClr val="bg1"/>
              </a:solidFill>
              <a:ln w="9525">
                <a:noFill/>
              </a:ln>
              <a:effectLst/>
            </c:spPr>
          </c:marker>
          <c:dLbls>
            <c:dLbl>
              <c:idx val="3"/>
              <c:layout/>
              <c:tx>
                <c:rich>
                  <a:bodyPr rot="0" spcFirstLastPara="1" vertOverflow="ellipsis" vert="horz" wrap="square" lIns="38100" tIns="19050" rIns="38100" bIns="19050" anchor="ctr" anchorCtr="1"/>
                  <a:lstStyle/>
                  <a:p>
                    <a:fld id="{cb2e0642-7456-49bd-a62e-fb266e40f9cc}" type="VALUE">
                      <a:t>[VALUE]</a:t>
                    </a:fld>
                  </a:p>
                </c:rich>
              </c:tx>
              <c:dLblPos val="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lang="zh-CN" sz="1600" b="0" i="0" u="none" strike="noStrike" kern="1200" baseline="0">
                    <a:solidFill>
                      <a:schemeClr val="bg1"/>
                    </a:solidFill>
                    <a:latin typeface="+mn-lt"/>
                    <a:ea typeface="+mn-ea"/>
                    <a:cs typeface="+mn-cs"/>
                  </a:defRPr>
                </a:pPr>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A</c:v>
                </c:pt>
                <c:pt idx="1">
                  <c:v>B</c:v>
                </c:pt>
                <c:pt idx="2">
                  <c:v>C</c:v>
                </c:pt>
                <c:pt idx="3">
                  <c:v>D</c:v>
                </c:pt>
              </c:strCache>
            </c:strRef>
          </c:cat>
          <c:val>
            <c:numRef>
              <c:f>Sheet1!$B$2:$B$5</c:f>
              <c:numCache>
                <c:formatCode>General</c:formatCode>
                <c:ptCount val="4"/>
                <c:pt idx="0">
                  <c:v>4.3</c:v>
                </c:pt>
                <c:pt idx="1">
                  <c:v>2.5</c:v>
                </c:pt>
                <c:pt idx="2">
                  <c:v>3.5</c:v>
                </c:pt>
                <c:pt idx="3">
                  <c:v>4.5</c:v>
                </c:pt>
              </c:numCache>
            </c:numRef>
          </c:val>
          <c:smooth val="0"/>
        </c:ser>
        <c:ser>
          <c:idx val="1"/>
          <c:order val="1"/>
          <c:tx>
            <c:strRef>
              <c:f>Sheet1!$C$1</c:f>
              <c:strCache>
                <c:ptCount val="1"/>
                <c:pt idx="0">
                  <c:v>Series 2</c:v>
                </c:pt>
              </c:strCache>
            </c:strRef>
          </c:tx>
          <c:spPr>
            <a:ln w="28575" cap="rnd">
              <a:solidFill>
                <a:srgbClr val="FFC000"/>
              </a:solidFill>
              <a:round/>
            </a:ln>
            <a:effectLst/>
          </c:spPr>
          <c:marker>
            <c:symbol val="circle"/>
            <c:size val="15"/>
            <c:spPr>
              <a:solidFill>
                <a:srgbClr val="FFDC1B"/>
              </a:solidFill>
              <a:ln w="9525">
                <a:noFill/>
              </a:ln>
              <a:effectLst/>
            </c:spPr>
          </c:marker>
          <c:dLbls>
            <c:dLbl>
              <c:idx val="1"/>
              <c:layout/>
              <c:tx>
                <c:rich>
                  <a:bodyPr rot="0" spcFirstLastPara="1" vertOverflow="ellipsis" vert="horz" wrap="square" lIns="38100" tIns="19050" rIns="38100" bIns="19050" anchor="ctr" anchorCtr="1"/>
                  <a:lstStyle/>
                  <a:p>
                    <a:fld id="{02619503-c104-44f3-8e8e-12e97a0f9e0a}" type="VALUE">
                      <a:t>[VALUE]</a:t>
                    </a:fld>
                  </a:p>
                </c:rich>
              </c:tx>
              <c:dLblPos val="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lang="zh-CN" sz="1600" b="0" i="0" u="none" strike="noStrike" kern="1200" baseline="0">
                    <a:solidFill>
                      <a:srgbClr val="FFDC1B"/>
                    </a:solidFill>
                    <a:latin typeface="+mn-lt"/>
                    <a:ea typeface="+mn-ea"/>
                    <a:cs typeface="+mn-cs"/>
                  </a:defRPr>
                </a:pPr>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A</c:v>
                </c:pt>
                <c:pt idx="1">
                  <c:v>B</c:v>
                </c:pt>
                <c:pt idx="2">
                  <c:v>C</c:v>
                </c:pt>
                <c:pt idx="3">
                  <c:v>D</c:v>
                </c:pt>
              </c:strCache>
            </c:strRef>
          </c:cat>
          <c:val>
            <c:numRef>
              <c:f>Sheet1!$C$2:$C$5</c:f>
              <c:numCache>
                <c:formatCode>General</c:formatCode>
                <c:ptCount val="4"/>
                <c:pt idx="0">
                  <c:v>2.4</c:v>
                </c:pt>
                <c:pt idx="1">
                  <c:v>4.4</c:v>
                </c:pt>
                <c:pt idx="2">
                  <c:v>1.8</c:v>
                </c:pt>
                <c:pt idx="3">
                  <c:v>2.8</c:v>
                </c:pt>
              </c:numCache>
            </c:numRef>
          </c:val>
          <c:smooth val="0"/>
        </c:ser>
        <c:dLbls>
          <c:showLegendKey val="0"/>
          <c:showVal val="0"/>
          <c:showCatName val="0"/>
          <c:showSerName val="0"/>
          <c:showPercent val="0"/>
          <c:showBubbleSize val="0"/>
        </c:dLbls>
        <c:marker val="1"/>
        <c:smooth val="0"/>
        <c:axId val="611465888"/>
        <c:axId val="611468208"/>
      </c:lineChart>
      <c:catAx>
        <c:axId val="611465888"/>
        <c:scaling>
          <c:orientation val="minMax"/>
        </c:scaling>
        <c:delete val="0"/>
        <c:axPos val="b"/>
        <c:numFmt formatCode="General" sourceLinked="1"/>
        <c:majorTickMark val="none"/>
        <c:minorTickMark val="none"/>
        <c:tickLblPos val="nextTo"/>
        <c:spPr>
          <a:noFill/>
          <a:ln w="9525" cap="flat" cmpd="sng" algn="ctr">
            <a:solidFill>
              <a:schemeClr val="bg1"/>
            </a:solidFill>
            <a:round/>
          </a:ln>
          <a:effectLst/>
        </c:spPr>
        <c:txPr>
          <a:bodyPr rot="-60000000" spcFirstLastPara="1" vertOverflow="ellipsis" vert="horz" wrap="square" anchor="ctr" anchorCtr="1"/>
          <a:lstStyle/>
          <a:p>
            <a:pPr>
              <a:defRPr lang="zh-CN" sz="1195" b="0" i="0" u="none" strike="noStrike" kern="1200" baseline="0">
                <a:solidFill>
                  <a:schemeClr val="bg1"/>
                </a:solidFill>
                <a:latin typeface="+mn-lt"/>
                <a:ea typeface="+mn-ea"/>
                <a:cs typeface="+mn-cs"/>
              </a:defRPr>
            </a:pPr>
          </a:p>
        </c:txPr>
        <c:crossAx val="611468208"/>
        <c:crosses val="autoZero"/>
        <c:auto val="1"/>
        <c:lblAlgn val="ctr"/>
        <c:lblOffset val="100"/>
        <c:noMultiLvlLbl val="0"/>
      </c:catAx>
      <c:valAx>
        <c:axId val="611468208"/>
        <c:scaling>
          <c:orientation val="minMax"/>
          <c:min val="1"/>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bg1"/>
                </a:solidFill>
                <a:latin typeface="+mn-lt"/>
                <a:ea typeface="+mn-ea"/>
                <a:cs typeface="+mn-cs"/>
              </a:defRPr>
            </a:pPr>
          </a:p>
        </c:txPr>
        <c:crossAx val="611465888"/>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A</c:v>
                </c:pt>
              </c:strCache>
            </c:strRef>
          </c:tx>
          <c:spPr>
            <a:ln w="19050">
              <a:noFill/>
            </a:ln>
          </c:spPr>
          <c:explosion val="0"/>
          <c:dPt>
            <c:idx val="0"/>
            <c:bubble3D val="0"/>
            <c:spPr>
              <a:solidFill>
                <a:srgbClr val="FFC000"/>
              </a:solidFill>
              <a:ln w="19050">
                <a:noFill/>
              </a:ln>
              <a:effectLst/>
            </c:spPr>
          </c:dPt>
          <c:dPt>
            <c:idx val="1"/>
            <c:bubble3D val="0"/>
            <c:spPr>
              <a:noFill/>
              <a:ln w="19050">
                <a:noFill/>
              </a:ln>
              <a:effectLst/>
            </c:spPr>
          </c:dPt>
          <c:dLbls>
            <c:delete val="1"/>
          </c:dLbls>
          <c:cat>
            <c:strRef>
              <c:f>Sheet1!$A$2:$A$3</c:f>
              <c:strCache>
                <c:ptCount val="2"/>
                <c:pt idx="0">
                  <c:v>PART 1</c:v>
                </c:pt>
                <c:pt idx="1">
                  <c:v>PART 2</c:v>
                </c:pt>
              </c:strCache>
            </c:strRef>
          </c:cat>
          <c:val>
            <c:numRef>
              <c:f>Sheet1!$B$2:$B$3</c:f>
              <c:numCache>
                <c:formatCode>General</c:formatCode>
                <c:ptCount val="2"/>
                <c:pt idx="0">
                  <c:v>4</c:v>
                </c:pt>
                <c:pt idx="1">
                  <c:v>6</c:v>
                </c:pt>
              </c:numCache>
            </c:numRef>
          </c:val>
        </c:ser>
        <c:ser>
          <c:idx val="1"/>
          <c:order val="1"/>
          <c:tx>
            <c:strRef>
              <c:f>Sheet1!$C$1</c:f>
              <c:strCache>
                <c:ptCount val="1"/>
                <c:pt idx="0">
                  <c:v>B</c:v>
                </c:pt>
              </c:strCache>
            </c:strRef>
          </c:tx>
          <c:spPr>
            <a:ln w="19050">
              <a:noFill/>
            </a:ln>
          </c:spPr>
          <c:explosion val="0"/>
          <c:dPt>
            <c:idx val="0"/>
            <c:bubble3D val="0"/>
            <c:spPr>
              <a:noFill/>
              <a:ln w="19050">
                <a:noFill/>
              </a:ln>
              <a:effectLst/>
            </c:spPr>
          </c:dPt>
          <c:dPt>
            <c:idx val="1"/>
            <c:bubble3D val="0"/>
            <c:spPr>
              <a:noFill/>
              <a:ln w="19050">
                <a:noFill/>
              </a:ln>
              <a:effectLst/>
            </c:spPr>
          </c:dPt>
          <c:dLbls>
            <c:delete val="1"/>
          </c:dLbls>
          <c:cat>
            <c:strRef>
              <c:f>Sheet1!$A$2:$A$3</c:f>
              <c:strCache>
                <c:ptCount val="2"/>
                <c:pt idx="0">
                  <c:v>PART 1</c:v>
                </c:pt>
                <c:pt idx="1">
                  <c:v>PART 2</c:v>
                </c:pt>
              </c:strCache>
            </c:strRef>
          </c:cat>
          <c:val>
            <c:numRef>
              <c:f>Sheet1!$C$2:$C$3</c:f>
              <c:numCache>
                <c:formatCode>General</c:formatCode>
                <c:ptCount val="2"/>
                <c:pt idx="0">
                  <c:v>5</c:v>
                </c:pt>
                <c:pt idx="1">
                  <c:v>5</c:v>
                </c:pt>
              </c:numCache>
            </c:numRef>
          </c:val>
        </c:ser>
        <c:ser>
          <c:idx val="2"/>
          <c:order val="2"/>
          <c:tx>
            <c:strRef>
              <c:f>Sheet1!$D$1</c:f>
              <c:strCache>
                <c:ptCount val="1"/>
                <c:pt idx="0">
                  <c:v>C</c:v>
                </c:pt>
              </c:strCache>
            </c:strRef>
          </c:tx>
          <c:spPr>
            <a:ln w="19050">
              <a:noFill/>
            </a:ln>
          </c:spPr>
          <c:explosion val="0"/>
          <c:dPt>
            <c:idx val="0"/>
            <c:bubble3D val="0"/>
            <c:spPr>
              <a:solidFill>
                <a:schemeClr val="bg1"/>
              </a:solidFill>
              <a:ln w="19050">
                <a:noFill/>
              </a:ln>
              <a:effectLst/>
            </c:spPr>
          </c:dPt>
          <c:dPt>
            <c:idx val="1"/>
            <c:bubble3D val="0"/>
            <c:spPr>
              <a:noFill/>
              <a:ln w="19050">
                <a:noFill/>
              </a:ln>
              <a:effectLst/>
            </c:spPr>
          </c:dPt>
          <c:dLbls>
            <c:delete val="1"/>
          </c:dLbls>
          <c:cat>
            <c:strRef>
              <c:f>Sheet1!$A$2:$A$3</c:f>
              <c:strCache>
                <c:ptCount val="2"/>
                <c:pt idx="0">
                  <c:v>PART 1</c:v>
                </c:pt>
                <c:pt idx="1">
                  <c:v>PART 2</c:v>
                </c:pt>
              </c:strCache>
            </c:strRef>
          </c:cat>
          <c:val>
            <c:numRef>
              <c:f>Sheet1!$D$2:$D$3</c:f>
              <c:numCache>
                <c:formatCode>General</c:formatCode>
                <c:ptCount val="2"/>
                <c:pt idx="0">
                  <c:v>6</c:v>
                </c:pt>
                <c:pt idx="1">
                  <c:v>4</c:v>
                </c:pt>
              </c:numCache>
            </c:numRef>
          </c:val>
        </c:ser>
        <c:ser>
          <c:idx val="3"/>
          <c:order val="3"/>
          <c:tx>
            <c:strRef>
              <c:f>Sheet1!$E$1</c:f>
              <c:strCache>
                <c:ptCount val="1"/>
                <c:pt idx="0">
                  <c:v>D</c:v>
                </c:pt>
              </c:strCache>
            </c:strRef>
          </c:tx>
          <c:spPr>
            <a:solidFill>
              <a:srgbClr val="375C75"/>
            </a:solidFill>
            <a:ln w="19050">
              <a:noFill/>
            </a:ln>
          </c:spPr>
          <c:explosion val="0"/>
          <c:dPt>
            <c:idx val="0"/>
            <c:bubble3D val="0"/>
            <c:spPr>
              <a:noFill/>
              <a:ln w="19050">
                <a:noFill/>
              </a:ln>
              <a:effectLst/>
            </c:spPr>
          </c:dPt>
          <c:dPt>
            <c:idx val="1"/>
            <c:bubble3D val="0"/>
            <c:spPr>
              <a:noFill/>
              <a:ln w="19050">
                <a:noFill/>
              </a:ln>
              <a:effectLst/>
            </c:spPr>
          </c:dPt>
          <c:dLbls>
            <c:delete val="1"/>
          </c:dLbls>
          <c:cat>
            <c:strRef>
              <c:f>Sheet1!$A$2:$A$3</c:f>
              <c:strCache>
                <c:ptCount val="2"/>
                <c:pt idx="0">
                  <c:v>PART 1</c:v>
                </c:pt>
                <c:pt idx="1">
                  <c:v>PART 2</c:v>
                </c:pt>
              </c:strCache>
            </c:strRef>
          </c:cat>
          <c:val>
            <c:numRef>
              <c:f>Sheet1!$E$2:$E$3</c:f>
              <c:numCache>
                <c:formatCode>General</c:formatCode>
                <c:ptCount val="2"/>
                <c:pt idx="0">
                  <c:v>7</c:v>
                </c:pt>
                <c:pt idx="1">
                  <c:v>3</c:v>
                </c:pt>
              </c:numCache>
            </c:numRef>
          </c:val>
        </c:ser>
        <c:ser>
          <c:idx val="4"/>
          <c:order val="4"/>
          <c:tx>
            <c:strRef>
              <c:f>Sheet1!$F$1</c:f>
              <c:strCache>
                <c:ptCount val="1"/>
                <c:pt idx="0">
                  <c:v>E</c:v>
                </c:pt>
              </c:strCache>
            </c:strRef>
          </c:tx>
          <c:spPr>
            <a:noFill/>
            <a:ln w="19050">
              <a:noFill/>
            </a:ln>
          </c:spPr>
          <c:explosion val="0"/>
          <c:dPt>
            <c:idx val="0"/>
            <c:bubble3D val="0"/>
            <c:spPr>
              <a:solidFill>
                <a:srgbClr val="EF9F00"/>
              </a:solidFill>
              <a:ln w="19050">
                <a:noFill/>
              </a:ln>
              <a:effectLst/>
            </c:spPr>
          </c:dPt>
          <c:dPt>
            <c:idx val="1"/>
            <c:bubble3D val="0"/>
            <c:spPr>
              <a:noFill/>
              <a:ln w="19050">
                <a:noFill/>
              </a:ln>
              <a:effectLst/>
            </c:spPr>
          </c:dPt>
          <c:dLbls>
            <c:delete val="1"/>
          </c:dLbls>
          <c:cat>
            <c:strRef>
              <c:f>Sheet1!$A$2:$A$3</c:f>
              <c:strCache>
                <c:ptCount val="2"/>
                <c:pt idx="0">
                  <c:v>PART 1</c:v>
                </c:pt>
                <c:pt idx="1">
                  <c:v>PART 2</c:v>
                </c:pt>
              </c:strCache>
            </c:strRef>
          </c:cat>
          <c:val>
            <c:numRef>
              <c:f>Sheet1!$F$2:$F$3</c:f>
              <c:numCache>
                <c:formatCode>General</c:formatCode>
                <c:ptCount val="2"/>
                <c:pt idx="0">
                  <c:v>8</c:v>
                </c:pt>
                <c:pt idx="1">
                  <c:v>2</c:v>
                </c:pt>
              </c:numCache>
            </c:numRef>
          </c:val>
        </c:ser>
        <c:ser>
          <c:idx val="5"/>
          <c:order val="5"/>
          <c:tx>
            <c:strRef>
              <c:f>Sheet1!$G$1</c:f>
              <c:strCache>
                <c:ptCount val="1"/>
                <c:pt idx="0">
                  <c:v>列1</c:v>
                </c:pt>
              </c:strCache>
            </c:strRef>
          </c:tx>
          <c:spPr>
            <a:noFill/>
            <a:ln w="19050">
              <a:noFill/>
            </a:ln>
          </c:spPr>
          <c:explosion val="0"/>
          <c:dPt>
            <c:idx val="0"/>
            <c:bubble3D val="0"/>
            <c:spPr>
              <a:noFill/>
              <a:ln w="19050">
                <a:noFill/>
              </a:ln>
              <a:effectLst/>
            </c:spPr>
          </c:dPt>
          <c:dPt>
            <c:idx val="1"/>
            <c:bubble3D val="0"/>
            <c:spPr>
              <a:noFill/>
              <a:ln w="19050">
                <a:noFill/>
              </a:ln>
              <a:effectLst/>
            </c:spPr>
          </c:dPt>
          <c:dLbls>
            <c:delete val="1"/>
          </c:dLbls>
          <c:cat>
            <c:strRef>
              <c:f>Sheet1!$A$2:$A$3</c:f>
              <c:strCache>
                <c:ptCount val="2"/>
                <c:pt idx="0">
                  <c:v>PART 1</c:v>
                </c:pt>
                <c:pt idx="1">
                  <c:v>PART 2</c:v>
                </c:pt>
              </c:strCache>
            </c:strRef>
          </c:cat>
          <c:val>
            <c:numRef>
              <c:f>Sheet1!$G$2:$G$3</c:f>
              <c:numCache>
                <c:formatCode>General</c:formatCode>
                <c:ptCount val="2"/>
                <c:pt idx="0">
                  <c:v>5</c:v>
                </c:pt>
                <c:pt idx="1">
                  <c:v>4</c:v>
                </c:pt>
              </c:numCache>
            </c:numRef>
          </c:val>
        </c:ser>
        <c:ser>
          <c:idx val="6"/>
          <c:order val="6"/>
          <c:tx>
            <c:strRef>
              <c:f>Sheet1!$H$1</c:f>
              <c:strCache>
                <c:ptCount val="1"/>
                <c:pt idx="0">
                  <c:v>列2</c:v>
                </c:pt>
              </c:strCache>
            </c:strRef>
          </c:tx>
          <c:spPr/>
          <c:explosion val="0"/>
          <c:dPt>
            <c:idx val="0"/>
            <c:bubble3D val="0"/>
            <c:spPr>
              <a:solidFill>
                <a:schemeClr val="bg1"/>
              </a:solidFill>
              <a:ln w="19050">
                <a:noFill/>
              </a:ln>
              <a:effectLst/>
            </c:spPr>
          </c:dPt>
          <c:dPt>
            <c:idx val="1"/>
            <c:bubble3D val="0"/>
            <c:spPr>
              <a:noFill/>
              <a:ln w="19050">
                <a:noFill/>
              </a:ln>
              <a:effectLst/>
            </c:spPr>
          </c:dPt>
          <c:dLbls>
            <c:delete val="1"/>
          </c:dLbls>
          <c:cat>
            <c:strRef>
              <c:f>Sheet1!$A$2:$A$3</c:f>
              <c:strCache>
                <c:ptCount val="2"/>
                <c:pt idx="0">
                  <c:v>PART 1</c:v>
                </c:pt>
                <c:pt idx="1">
                  <c:v>PART 2</c:v>
                </c:pt>
              </c:strCache>
            </c:strRef>
          </c:cat>
          <c:val>
            <c:numRef>
              <c:f>Sheet1!$H$2:$H$3</c:f>
              <c:numCache>
                <c:formatCode>General</c:formatCode>
                <c:ptCount val="2"/>
                <c:pt idx="0">
                  <c:v>3</c:v>
                </c:pt>
                <c:pt idx="1">
                  <c:v>7</c:v>
                </c:pt>
              </c:numCache>
            </c:numRef>
          </c:val>
        </c:ser>
        <c:dLbls>
          <c:showLegendKey val="0"/>
          <c:showVal val="0"/>
          <c:showCatName val="0"/>
          <c:showSerName val="0"/>
          <c:showPercent val="0"/>
          <c:showBubbleSize val="0"/>
          <c:showLeaderLines val="1"/>
        </c:dLbls>
        <c:firstSliceAng val="0"/>
        <c:holeSize val="50"/>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number1</c:v>
                </c:pt>
              </c:strCache>
            </c:strRef>
          </c:tx>
          <c:spPr>
            <a:ln w="28575" cap="rnd">
              <a:solidFill>
                <a:srgbClr val="FFC000"/>
              </a:solidFill>
              <a:round/>
            </a:ln>
            <a:effectLst/>
          </c:spPr>
          <c:marker>
            <c:symbol val="circle"/>
            <c:size val="5"/>
            <c:spPr>
              <a:solidFill>
                <a:schemeClr val="bg1"/>
              </a:solidFill>
              <a:ln w="28575">
                <a:solidFill>
                  <a:srgbClr val="FFC000"/>
                </a:solidFill>
              </a:ln>
              <a:effectLst/>
            </c:spPr>
          </c:marker>
          <c:dLbls>
            <c:delete val="1"/>
          </c:dLbls>
          <c:cat>
            <c:numRef>
              <c:f>Sheet1!$A$2:$A$7</c:f>
              <c:numCache>
                <c:formatCode>General</c:formatCode>
                <c:ptCount val="6"/>
                <c:pt idx="0">
                  <c:v>2009</c:v>
                </c:pt>
                <c:pt idx="1">
                  <c:v>2010</c:v>
                </c:pt>
                <c:pt idx="2">
                  <c:v>2011</c:v>
                </c:pt>
                <c:pt idx="3">
                  <c:v>2012</c:v>
                </c:pt>
                <c:pt idx="4">
                  <c:v>2013</c:v>
                </c:pt>
                <c:pt idx="5">
                  <c:v>2014</c:v>
                </c:pt>
              </c:numCache>
            </c:numRef>
          </c:cat>
          <c:val>
            <c:numRef>
              <c:f>Sheet1!$B$2:$B$7</c:f>
              <c:numCache>
                <c:formatCode>General</c:formatCode>
                <c:ptCount val="6"/>
                <c:pt idx="0">
                  <c:v>4.3</c:v>
                </c:pt>
                <c:pt idx="1">
                  <c:v>2.5</c:v>
                </c:pt>
                <c:pt idx="2">
                  <c:v>3.5</c:v>
                </c:pt>
                <c:pt idx="3">
                  <c:v>4.5</c:v>
                </c:pt>
                <c:pt idx="4">
                  <c:v>8.4</c:v>
                </c:pt>
                <c:pt idx="5">
                  <c:v>2.3</c:v>
                </c:pt>
              </c:numCache>
            </c:numRef>
          </c:val>
          <c:smooth val="0"/>
        </c:ser>
        <c:ser>
          <c:idx val="1"/>
          <c:order val="1"/>
          <c:tx>
            <c:strRef>
              <c:f>Sheet1!$C$1</c:f>
              <c:strCache>
                <c:ptCount val="1"/>
                <c:pt idx="0">
                  <c:v>number2</c:v>
                </c:pt>
              </c:strCache>
            </c:strRef>
          </c:tx>
          <c:spPr>
            <a:ln w="28575" cap="rnd">
              <a:solidFill>
                <a:srgbClr val="EF9F00"/>
              </a:solidFill>
              <a:round/>
            </a:ln>
            <a:effectLst/>
          </c:spPr>
          <c:marker>
            <c:symbol val="circle"/>
            <c:size val="5"/>
            <c:spPr>
              <a:solidFill>
                <a:schemeClr val="bg1"/>
              </a:solidFill>
              <a:ln w="28575">
                <a:solidFill>
                  <a:srgbClr val="EF9F00"/>
                </a:solidFill>
              </a:ln>
              <a:effectLst/>
            </c:spPr>
          </c:marker>
          <c:dLbls>
            <c:delete val="1"/>
          </c:dLbls>
          <c:cat>
            <c:numRef>
              <c:f>Sheet1!$A$2:$A$7</c:f>
              <c:numCache>
                <c:formatCode>General</c:formatCode>
                <c:ptCount val="6"/>
                <c:pt idx="0">
                  <c:v>2009</c:v>
                </c:pt>
                <c:pt idx="1">
                  <c:v>2010</c:v>
                </c:pt>
                <c:pt idx="2">
                  <c:v>2011</c:v>
                </c:pt>
                <c:pt idx="3">
                  <c:v>2012</c:v>
                </c:pt>
                <c:pt idx="4">
                  <c:v>2013</c:v>
                </c:pt>
                <c:pt idx="5">
                  <c:v>2014</c:v>
                </c:pt>
              </c:numCache>
            </c:numRef>
          </c:cat>
          <c:val>
            <c:numRef>
              <c:f>Sheet1!$C$2:$C$7</c:f>
              <c:numCache>
                <c:formatCode>General</c:formatCode>
                <c:ptCount val="6"/>
                <c:pt idx="0">
                  <c:v>2.7</c:v>
                </c:pt>
                <c:pt idx="1">
                  <c:v>8.3</c:v>
                </c:pt>
                <c:pt idx="2">
                  <c:v>5.7</c:v>
                </c:pt>
                <c:pt idx="3">
                  <c:v>7.6</c:v>
                </c:pt>
                <c:pt idx="4">
                  <c:v>2.7</c:v>
                </c:pt>
                <c:pt idx="5">
                  <c:v>5.8</c:v>
                </c:pt>
              </c:numCache>
            </c:numRef>
          </c:val>
          <c:smooth val="0"/>
        </c:ser>
        <c:ser>
          <c:idx val="2"/>
          <c:order val="2"/>
          <c:tx>
            <c:strRef>
              <c:f>Sheet1!$D$1</c:f>
              <c:strCache>
                <c:ptCount val="1"/>
                <c:pt idx="0">
                  <c:v>number3</c:v>
                </c:pt>
              </c:strCache>
            </c:strRef>
          </c:tx>
          <c:spPr>
            <a:ln w="28575" cap="rnd">
              <a:solidFill>
                <a:schemeClr val="bg1"/>
              </a:solidFill>
              <a:round/>
            </a:ln>
            <a:effectLst/>
          </c:spPr>
          <c:marker>
            <c:symbol val="circle"/>
            <c:size val="5"/>
            <c:spPr>
              <a:solidFill>
                <a:schemeClr val="bg1"/>
              </a:solidFill>
              <a:ln w="28575">
                <a:solidFill>
                  <a:schemeClr val="bg1"/>
                </a:solidFill>
              </a:ln>
              <a:effectLst/>
            </c:spPr>
          </c:marker>
          <c:dLbls>
            <c:delete val="1"/>
          </c:dLbls>
          <c:cat>
            <c:numRef>
              <c:f>Sheet1!$A$2:$A$7</c:f>
              <c:numCache>
                <c:formatCode>General</c:formatCode>
                <c:ptCount val="6"/>
                <c:pt idx="0">
                  <c:v>2009</c:v>
                </c:pt>
                <c:pt idx="1">
                  <c:v>2010</c:v>
                </c:pt>
                <c:pt idx="2">
                  <c:v>2011</c:v>
                </c:pt>
                <c:pt idx="3">
                  <c:v>2012</c:v>
                </c:pt>
                <c:pt idx="4">
                  <c:v>2013</c:v>
                </c:pt>
                <c:pt idx="5">
                  <c:v>2014</c:v>
                </c:pt>
              </c:numCache>
            </c:numRef>
          </c:cat>
          <c:val>
            <c:numRef>
              <c:f>Sheet1!$D$2:$D$7</c:f>
              <c:numCache>
                <c:formatCode>General</c:formatCode>
                <c:ptCount val="6"/>
                <c:pt idx="0">
                  <c:v>4.8</c:v>
                </c:pt>
                <c:pt idx="1">
                  <c:v>5</c:v>
                </c:pt>
                <c:pt idx="2">
                  <c:v>8</c:v>
                </c:pt>
                <c:pt idx="3">
                  <c:v>5</c:v>
                </c:pt>
                <c:pt idx="4">
                  <c:v>6.5</c:v>
                </c:pt>
                <c:pt idx="5">
                  <c:v>4.8</c:v>
                </c:pt>
              </c:numCache>
            </c:numRef>
          </c:val>
          <c:smooth val="0"/>
        </c:ser>
        <c:dLbls>
          <c:showLegendKey val="0"/>
          <c:showVal val="0"/>
          <c:showCatName val="0"/>
          <c:showSerName val="0"/>
          <c:showPercent val="0"/>
          <c:showBubbleSize val="0"/>
        </c:dLbls>
        <c:marker val="1"/>
        <c:smooth val="0"/>
        <c:axId val="1028321008"/>
        <c:axId val="1028322368"/>
      </c:lineChart>
      <c:catAx>
        <c:axId val="1028321008"/>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lgn="ctr">
              <a:defRPr lang="zh-CN" altLang="en-US" sz="1200" b="0" i="0" u="none" strike="noStrike" kern="1200" baseline="0">
                <a:solidFill>
                  <a:schemeClr val="bg1"/>
                </a:solidFill>
                <a:latin typeface="HelveticaNeueLT Pro 67 MdCn" panose="020B0606030502030204" pitchFamily="34" charset="0"/>
                <a:ea typeface="Hiragino Sans GB W3" panose="020B0300000000000000" pitchFamily="34" charset="-122"/>
                <a:cs typeface="+mn-cs"/>
              </a:defRPr>
            </a:pPr>
          </a:p>
        </c:txPr>
        <c:crossAx val="1028322368"/>
        <c:crosses val="autoZero"/>
        <c:auto val="1"/>
        <c:lblAlgn val="ctr"/>
        <c:lblOffset val="100"/>
        <c:noMultiLvlLbl val="0"/>
      </c:catAx>
      <c:valAx>
        <c:axId val="1028322368"/>
        <c:scaling>
          <c:orientation val="minMax"/>
        </c:scaling>
        <c:delete val="0"/>
        <c:axPos val="l"/>
        <c:majorGridlines>
          <c:spPr>
            <a:ln w="6350" cap="flat" cmpd="sng" algn="ctr">
              <a:solidFill>
                <a:schemeClr val="tx1">
                  <a:lumMod val="65000"/>
                  <a:lumOff val="35000"/>
                </a:schemeClr>
              </a:solidFill>
              <a:prstDash val="sysDash"/>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lgn="ctr">
              <a:defRPr lang="zh-CN" altLang="en-US" sz="1200" b="0" i="0" u="none" strike="noStrike" kern="1200" baseline="0">
                <a:solidFill>
                  <a:schemeClr val="bg1"/>
                </a:solidFill>
                <a:latin typeface="HelveticaNeueLT Pro 67 MdCn" panose="020B0606030502030204" pitchFamily="34" charset="0"/>
                <a:ea typeface="Hiragino Sans GB W3" panose="020B0300000000000000" pitchFamily="34" charset="-122"/>
                <a:cs typeface="+mn-cs"/>
              </a:defRPr>
            </a:pPr>
          </a:p>
        </c:txPr>
        <c:crossAx val="1028321008"/>
        <c:crosses val="autoZero"/>
        <c:crossBetween val="between"/>
        <c:majorUnit val="3"/>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inpin heiti" charset="-122"/>
                <a:ea typeface="inpin heiti" charset="-122"/>
              </a:defRPr>
            </a:lvl1pPr>
          </a:lstStyle>
          <a:p>
            <a:endParaRPr lang="zh-CN" altLang="en-US" dirty="0"/>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inpin heiti" charset="-122"/>
                <a:ea typeface="inpin heiti" charset="-122"/>
              </a:defRPr>
            </a:lvl1pPr>
          </a:lstStyle>
          <a:p>
            <a:fld id="{D0224ADB-6F24-4506-9983-BF9845BCBE17}" type="datetimeFigureOut">
              <a:rPr lang="zh-CN" altLang="en-US" smtClean="0"/>
            </a:fld>
            <a:endParaRPr lang="zh-CN" altLang="en-US" dirty="0"/>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dirty="0"/>
              <a:t>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inpin heiti" charset="-122"/>
                <a:ea typeface="inpin heiti"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inpin heiti" charset="-122"/>
                <a:ea typeface="inpin heiti" charset="-122"/>
              </a:defRPr>
            </a:lvl1pPr>
          </a:lstStyle>
          <a:p>
            <a:fld id="{E27B51B1-333D-40F3-A793-76598902E130}" type="slidenum">
              <a:rPr lang="zh-CN" altLang="en-US" smtClean="0"/>
            </a:fld>
            <a:endParaRPr lang="zh-CN" alt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inpin heiti" charset="-122"/>
        <a:ea typeface="inpin heiti" charset="-122"/>
        <a:cs typeface="+mn-cs"/>
      </a:defRPr>
    </a:lvl1pPr>
    <a:lvl2pPr marL="457200" algn="l" defTabSz="914400" rtl="0" eaLnBrk="1" latinLnBrk="0" hangingPunct="1">
      <a:defRPr sz="1200" b="0" i="0" kern="1200">
        <a:solidFill>
          <a:schemeClr val="tx1"/>
        </a:solidFill>
        <a:latin typeface="inpin heiti" charset="-122"/>
        <a:ea typeface="inpin heiti" charset="-122"/>
        <a:cs typeface="+mn-cs"/>
      </a:defRPr>
    </a:lvl2pPr>
    <a:lvl3pPr marL="914400" algn="l" defTabSz="914400" rtl="0" eaLnBrk="1" latinLnBrk="0" hangingPunct="1">
      <a:defRPr sz="1200" b="0" i="0" kern="1200">
        <a:solidFill>
          <a:schemeClr val="tx1"/>
        </a:solidFill>
        <a:latin typeface="inpin heiti" charset="-122"/>
        <a:ea typeface="inpin heiti" charset="-122"/>
        <a:cs typeface="+mn-cs"/>
      </a:defRPr>
    </a:lvl3pPr>
    <a:lvl4pPr marL="1371600" algn="l" defTabSz="914400" rtl="0" eaLnBrk="1" latinLnBrk="0" hangingPunct="1">
      <a:defRPr sz="1200" b="0" i="0" kern="1200">
        <a:solidFill>
          <a:schemeClr val="tx1"/>
        </a:solidFill>
        <a:latin typeface="inpin heiti" charset="-122"/>
        <a:ea typeface="inpin heiti" charset="-122"/>
        <a:cs typeface="+mn-cs"/>
      </a:defRPr>
    </a:lvl4pPr>
    <a:lvl5pPr marL="1828800" algn="l" defTabSz="914400" rtl="0" eaLnBrk="1" latinLnBrk="0" hangingPunct="1">
      <a:defRPr sz="1200" b="0" i="0" kern="1200">
        <a:solidFill>
          <a:schemeClr val="tx1"/>
        </a:solidFill>
        <a:latin typeface="inpin heiti" charset="-122"/>
        <a:ea typeface="inpin heiti"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7B51B1-333D-40F3-A793-76598902E130}"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7B51B1-333D-40F3-A793-76598902E130}"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7B51B1-333D-40F3-A793-76598902E130}"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7B51B1-333D-40F3-A793-76598902E130}"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7B51B1-333D-40F3-A793-76598902E130}"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7B51B1-333D-40F3-A793-76598902E130}"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7B51B1-333D-40F3-A793-76598902E130}"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7B51B1-333D-40F3-A793-76598902E130}"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AFAD463-599C-4EB3-BB35-F7D02F80B35A}"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7B51B1-333D-40F3-A793-76598902E130}"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7B51B1-333D-40F3-A793-76598902E130}"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7B51B1-333D-40F3-A793-76598902E130}"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AFAD463-599C-4EB3-BB35-F7D02F80B35A}"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7B51B1-333D-40F3-A793-76598902E130}"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7B51B1-333D-40F3-A793-76598902E130}"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7B51B1-333D-40F3-A793-76598902E130}"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7B51B1-333D-40F3-A793-76598902E130}"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7B51B1-333D-40F3-A793-76598902E130}"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7B51B1-333D-40F3-A793-76598902E130}"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AFAD463-599C-4EB3-BB35-F7D02F80B35A}"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7B51B1-333D-40F3-A793-76598902E130}"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7B51B1-333D-40F3-A793-76598902E130}"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7B51B1-333D-40F3-A793-76598902E130}"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7B51B1-333D-40F3-A793-76598902E130}"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7B51B1-333D-40F3-A793-76598902E130}"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0E5E6D4E-4F63-4EE4-B66C-4D7C7ED8ADB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69EAC19-0E58-4E10-9A5E-E7A7E260512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Click="0" advTm="4000">
        <p14:prism/>
      </p:transition>
    </mc:Choice>
    <mc:Fallback>
      <p:transition spd="slow" advClick="0" advTm="4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0E5E6D4E-4F63-4EE4-B66C-4D7C7ED8ADB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69EAC19-0E58-4E10-9A5E-E7A7E260512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Click="0" advTm="4000">
        <p14:prism/>
      </p:transition>
    </mc:Choice>
    <mc:Fallback>
      <p:transition spd="slow" advClick="0" advTm="4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0E5E6D4E-4F63-4EE4-B66C-4D7C7ED8ADB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69EAC19-0E58-4E10-9A5E-E7A7E260512C}" type="slidenum">
              <a:rPr lang="zh-CN" altLang="en-US" smtClean="0"/>
            </a:fld>
            <a:endParaRPr lang="zh-CN" altLang="en-US"/>
          </a:p>
        </p:txBody>
      </p:sp>
      <p:pic>
        <p:nvPicPr>
          <p:cNvPr id="7" name="图片 6"/>
          <p:cNvPicPr>
            <a:picLocks noChangeAspect="1"/>
          </p:cNvPicPr>
          <p:nvPr userDrawn="1"/>
        </p:nvPicPr>
        <p:blipFill>
          <a:blip r:embed="rId2" cstate="screen"/>
          <a:stretch>
            <a:fillRect/>
          </a:stretch>
        </p:blipFill>
        <p:spPr>
          <a:xfrm>
            <a:off x="0" y="10"/>
            <a:ext cx="12191999" cy="685799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advClick="0" advTm="4000">
        <p14:prism/>
      </p:transition>
    </mc:Choice>
    <mc:Fallback>
      <p:transition spd="slow" advClick="0" advTm="4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5" name="日期占位符 4"/>
          <p:cNvSpPr>
            <a:spLocks noGrp="1"/>
          </p:cNvSpPr>
          <p:nvPr>
            <p:ph type="dt" sz="half" idx="10"/>
          </p:nvPr>
        </p:nvSpPr>
        <p:spPr/>
        <p:txBody>
          <a:bodyPr/>
          <a:lstStyle/>
          <a:p>
            <a:fld id="{0E5E6D4E-4F63-4EE4-B66C-4D7C7ED8ADB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69EAC19-0E58-4E10-9A5E-E7A7E260512C}" type="slidenum">
              <a:rPr lang="zh-CN" altLang="en-US" smtClean="0"/>
            </a:fld>
            <a:endParaRPr lang="zh-CN" altLang="en-US"/>
          </a:p>
        </p:txBody>
      </p:sp>
      <p:pic>
        <p:nvPicPr>
          <p:cNvPr id="8" name="图片 3" descr="图片包含 天空, 户外, 建筑物, 浅色&#10;&#10;已生成极高可信度的说明"/>
          <p:cNvPicPr>
            <a:picLocks noChangeAspect="1"/>
          </p:cNvPicPr>
          <p:nvPr userDrawn="1"/>
        </p:nvPicPr>
        <p:blipFill rotWithShape="1">
          <a:blip r:embed="rId2" cstate="screen"/>
          <a:srcRect b="-1"/>
          <a:stretch>
            <a:fillRect/>
          </a:stretch>
        </p:blipFill>
        <p:spPr>
          <a:xfrm>
            <a:off x="20" y="10"/>
            <a:ext cx="12191980" cy="6857990"/>
          </a:xfrm>
          <a:prstGeom prst="rect">
            <a:avLst/>
          </a:prstGeom>
          <a:gradFill>
            <a:gsLst>
              <a:gs pos="0">
                <a:schemeClr val="tx1">
                  <a:alpha val="70000"/>
                </a:schemeClr>
              </a:gs>
              <a:gs pos="50000">
                <a:schemeClr val="tx1">
                  <a:lumMod val="95000"/>
                  <a:lumOff val="5000"/>
                  <a:alpha val="60000"/>
                </a:schemeClr>
              </a:gs>
              <a:gs pos="100000">
                <a:schemeClr val="tx1">
                  <a:lumMod val="95000"/>
                  <a:lumOff val="5000"/>
                  <a:alpha val="70000"/>
                </a:schemeClr>
              </a:gs>
            </a:gsLst>
            <a:lin ang="5400000" scaled="1"/>
          </a:gradFill>
        </p:spPr>
      </p:pic>
      <p:sp>
        <p:nvSpPr>
          <p:cNvPr id="9" name="矩形 8"/>
          <p:cNvSpPr/>
          <p:nvPr userDrawn="1"/>
        </p:nvSpPr>
        <p:spPr>
          <a:xfrm>
            <a:off x="20" y="10"/>
            <a:ext cx="12192000" cy="6858000"/>
          </a:xfrm>
          <a:prstGeom prst="rect">
            <a:avLst/>
          </a:prstGeom>
          <a:blipFill>
            <a:blip r:embed="rId3" cstate="screen"/>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i="0" dirty="0">
              <a:latin typeface="inpin heiti" charset="-122"/>
              <a:ea typeface="inpin heiti" charset="-122"/>
            </a:endParaRPr>
          </a:p>
        </p:txBody>
      </p:sp>
      <p:sp>
        <p:nvSpPr>
          <p:cNvPr id="10" name="Rectangle 2"/>
          <p:cNvSpPr/>
          <p:nvPr userDrawn="1"/>
        </p:nvSpPr>
        <p:spPr>
          <a:xfrm>
            <a:off x="20" y="10"/>
            <a:ext cx="12192000" cy="6858000"/>
          </a:xfrm>
          <a:prstGeom prst="rect">
            <a:avLst/>
          </a:prstGeom>
          <a:gradFill flip="none" rotWithShape="1">
            <a:gsLst>
              <a:gs pos="0">
                <a:schemeClr val="tx1">
                  <a:alpha val="50000"/>
                </a:schemeClr>
              </a:gs>
              <a:gs pos="100000">
                <a:schemeClr val="tx1">
                  <a:alpha val="9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inpin heiti"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4000">
        <p14:prism/>
      </p:transition>
    </mc:Choice>
    <mc:Fallback>
      <p:transition spd="slow" advClick="0" advTm="4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0E5E6D4E-4F63-4EE4-B66C-4D7C7ED8ADB6}"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69EAC19-0E58-4E10-9A5E-E7A7E260512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Click="0" advTm="4000">
        <p14:prism/>
      </p:transition>
    </mc:Choice>
    <mc:Fallback>
      <p:transition spd="slow" advClick="0" advTm="4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0E5E6D4E-4F63-4EE4-B66C-4D7C7ED8ADB6}"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69EAC19-0E58-4E10-9A5E-E7A7E260512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Click="0" advTm="4000">
        <p14:prism/>
      </p:transition>
    </mc:Choice>
    <mc:Fallback>
      <p:transition spd="slow" advClick="0" advTm="4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E5E6D4E-4F63-4EE4-B66C-4D7C7ED8ADB6}"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69EAC19-0E58-4E10-9A5E-E7A7E260512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Click="0" advTm="4000">
        <p14:prism/>
      </p:transition>
    </mc:Choice>
    <mc:Fallback>
      <p:transition spd="slow" advClick="0" advTm="4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0E5E6D4E-4F63-4EE4-B66C-4D7C7ED8ADB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69EAC19-0E58-4E10-9A5E-E7A7E260512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Click="0" advTm="4000">
        <p14:prism/>
      </p:transition>
    </mc:Choice>
    <mc:Fallback>
      <p:transition spd="slow" advClick="0" advTm="4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0E5E6D4E-4F63-4EE4-B66C-4D7C7ED8ADB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69EAC19-0E58-4E10-9A5E-E7A7E260512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Click="0" advTm="4000">
        <p14:prism/>
      </p:transition>
    </mc:Choice>
    <mc:Fallback>
      <p:transition spd="slow" advClick="0" advTm="4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0E5E6D4E-4F63-4EE4-B66C-4D7C7ED8ADB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69EAC19-0E58-4E10-9A5E-E7A7E260512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Click="0" advTm="4000">
        <p14:prism/>
      </p:transition>
    </mc:Choice>
    <mc:Fallback>
      <p:transition spd="slow" advClick="0" advTm="4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0E5E6D4E-4F63-4EE4-B66C-4D7C7ED8ADB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69EAC19-0E58-4E10-9A5E-E7A7E260512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Click="0" advTm="4000">
        <p14:prism/>
      </p:transition>
    </mc:Choice>
    <mc:Fallback>
      <p:transition spd="slow" advClick="0" advTm="4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screen"/>
          <a:stretch>
            <a:fillRect/>
          </a:stretch>
        </p:blipFill>
        <p:spPr>
          <a:xfrm>
            <a:off x="73532" y="-1"/>
            <a:ext cx="12020551" cy="6858001"/>
          </a:xfrm>
          <a:prstGeom prst="rect">
            <a:avLst/>
          </a:prstGeom>
        </p:spPr>
      </p:pic>
      <p:sp>
        <p:nvSpPr>
          <p:cNvPr id="8" name="矩形 7"/>
          <p:cNvSpPr/>
          <p:nvPr userDrawn="1"/>
        </p:nvSpPr>
        <p:spPr>
          <a:xfrm>
            <a:off x="-97917" y="-1"/>
            <a:ext cx="12192000" cy="6858000"/>
          </a:xfrm>
          <a:prstGeom prst="rect">
            <a:avLst/>
          </a:prstGeom>
          <a:gradFill flip="none" rotWithShape="1">
            <a:gsLst>
              <a:gs pos="0">
                <a:schemeClr val="tx1">
                  <a:alpha val="65000"/>
                </a:schemeClr>
              </a:gs>
              <a:gs pos="50000">
                <a:srgbClr val="000000">
                  <a:alpha val="75000"/>
                </a:srgbClr>
              </a:gs>
              <a:gs pos="100000">
                <a:schemeClr val="tx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0" i="0" dirty="0">
              <a:latin typeface="inpin heiti" charset="-122"/>
              <a:ea typeface="inpin heiti" charset="-122"/>
            </a:endParaRPr>
          </a:p>
        </p:txBody>
      </p:sp>
      <p:sp>
        <p:nvSpPr>
          <p:cNvPr id="16" name="任意多边形 15"/>
          <p:cNvSpPr/>
          <p:nvPr userDrawn="1"/>
        </p:nvSpPr>
        <p:spPr>
          <a:xfrm rot="5400000">
            <a:off x="11049546" y="277101"/>
            <a:ext cx="466879" cy="686676"/>
          </a:xfrm>
          <a:custGeom>
            <a:avLst/>
            <a:gdLst>
              <a:gd name="connsiteX0" fmla="*/ 0 w 350159"/>
              <a:gd name="connsiteY0" fmla="*/ 494407 h 515007"/>
              <a:gd name="connsiteX1" fmla="*/ 0 w 350159"/>
              <a:gd name="connsiteY1" fmla="*/ 20600 h 515007"/>
              <a:gd name="connsiteX2" fmla="*/ 20600 w 350159"/>
              <a:gd name="connsiteY2" fmla="*/ 0 h 515007"/>
              <a:gd name="connsiteX3" fmla="*/ 263179 w 350159"/>
              <a:gd name="connsiteY3" fmla="*/ 0 h 515007"/>
              <a:gd name="connsiteX4" fmla="*/ 283779 w 350159"/>
              <a:gd name="connsiteY4" fmla="*/ 20600 h 515007"/>
              <a:gd name="connsiteX5" fmla="*/ 283779 w 350159"/>
              <a:gd name="connsiteY5" fmla="*/ 342220 h 515007"/>
              <a:gd name="connsiteX6" fmla="*/ 350159 w 350159"/>
              <a:gd name="connsiteY6" fmla="*/ 408600 h 515007"/>
              <a:gd name="connsiteX7" fmla="*/ 283779 w 350159"/>
              <a:gd name="connsiteY7" fmla="*/ 408600 h 515007"/>
              <a:gd name="connsiteX8" fmla="*/ 283779 w 350159"/>
              <a:gd name="connsiteY8" fmla="*/ 494407 h 515007"/>
              <a:gd name="connsiteX9" fmla="*/ 263179 w 350159"/>
              <a:gd name="connsiteY9" fmla="*/ 515007 h 515007"/>
              <a:gd name="connsiteX10" fmla="*/ 20600 w 350159"/>
              <a:gd name="connsiteY10" fmla="*/ 515007 h 515007"/>
              <a:gd name="connsiteX11" fmla="*/ 0 w 350159"/>
              <a:gd name="connsiteY11" fmla="*/ 494407 h 515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50159" h="515007">
                <a:moveTo>
                  <a:pt x="0" y="494407"/>
                </a:moveTo>
                <a:lnTo>
                  <a:pt x="0" y="20600"/>
                </a:lnTo>
                <a:cubicBezTo>
                  <a:pt x="0" y="9223"/>
                  <a:pt x="9223" y="0"/>
                  <a:pt x="20600" y="0"/>
                </a:cubicBezTo>
                <a:lnTo>
                  <a:pt x="263179" y="0"/>
                </a:lnTo>
                <a:cubicBezTo>
                  <a:pt x="274556" y="0"/>
                  <a:pt x="283779" y="9223"/>
                  <a:pt x="283779" y="20600"/>
                </a:cubicBezTo>
                <a:lnTo>
                  <a:pt x="283779" y="342220"/>
                </a:lnTo>
                <a:lnTo>
                  <a:pt x="350159" y="408600"/>
                </a:lnTo>
                <a:lnTo>
                  <a:pt x="283779" y="408600"/>
                </a:lnTo>
                <a:lnTo>
                  <a:pt x="283779" y="494407"/>
                </a:lnTo>
                <a:cubicBezTo>
                  <a:pt x="283779" y="505784"/>
                  <a:pt x="274556" y="515007"/>
                  <a:pt x="263179" y="515007"/>
                </a:cubicBezTo>
                <a:lnTo>
                  <a:pt x="20600" y="515007"/>
                </a:lnTo>
                <a:cubicBezTo>
                  <a:pt x="9223" y="515007"/>
                  <a:pt x="0" y="505784"/>
                  <a:pt x="0" y="494407"/>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0" i="0" dirty="0">
              <a:latin typeface="inpin heiti" charset="-122"/>
              <a:ea typeface="inpin heiti"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4000">
        <p14:prism/>
      </p:transition>
    </mc:Choice>
    <mc:Fallback>
      <p:transition spd="slow" advClick="0" advTm="400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screen"/>
          <a:stretch>
            <a:fillRect/>
          </a:stretch>
        </p:blipFill>
        <p:spPr>
          <a:xfrm>
            <a:off x="73532" y="-1"/>
            <a:ext cx="12020551" cy="6858001"/>
          </a:xfrm>
          <a:prstGeom prst="rect">
            <a:avLst/>
          </a:prstGeom>
        </p:spPr>
      </p:pic>
      <p:sp>
        <p:nvSpPr>
          <p:cNvPr id="8" name="矩形 7"/>
          <p:cNvSpPr/>
          <p:nvPr userDrawn="1"/>
        </p:nvSpPr>
        <p:spPr>
          <a:xfrm>
            <a:off x="0" y="-1"/>
            <a:ext cx="12192000" cy="6858000"/>
          </a:xfrm>
          <a:prstGeom prst="rect">
            <a:avLst/>
          </a:prstGeom>
          <a:gradFill flip="none" rotWithShape="1">
            <a:gsLst>
              <a:gs pos="0">
                <a:schemeClr val="tx1">
                  <a:alpha val="65000"/>
                </a:schemeClr>
              </a:gs>
              <a:gs pos="50000">
                <a:srgbClr val="000000">
                  <a:alpha val="75000"/>
                </a:srgbClr>
              </a:gs>
              <a:gs pos="100000">
                <a:schemeClr val="tx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0" i="0" dirty="0">
              <a:latin typeface="inpin heiti" charset="-122"/>
              <a:ea typeface="inpin heiti" charset="-122"/>
            </a:endParaRPr>
          </a:p>
        </p:txBody>
      </p:sp>
      <p:sp>
        <p:nvSpPr>
          <p:cNvPr id="16" name="任意多边形 15"/>
          <p:cNvSpPr/>
          <p:nvPr userDrawn="1"/>
        </p:nvSpPr>
        <p:spPr>
          <a:xfrm rot="5400000">
            <a:off x="11049546" y="277101"/>
            <a:ext cx="466879" cy="686676"/>
          </a:xfrm>
          <a:custGeom>
            <a:avLst/>
            <a:gdLst>
              <a:gd name="connsiteX0" fmla="*/ 0 w 350159"/>
              <a:gd name="connsiteY0" fmla="*/ 494407 h 515007"/>
              <a:gd name="connsiteX1" fmla="*/ 0 w 350159"/>
              <a:gd name="connsiteY1" fmla="*/ 20600 h 515007"/>
              <a:gd name="connsiteX2" fmla="*/ 20600 w 350159"/>
              <a:gd name="connsiteY2" fmla="*/ 0 h 515007"/>
              <a:gd name="connsiteX3" fmla="*/ 263179 w 350159"/>
              <a:gd name="connsiteY3" fmla="*/ 0 h 515007"/>
              <a:gd name="connsiteX4" fmla="*/ 283779 w 350159"/>
              <a:gd name="connsiteY4" fmla="*/ 20600 h 515007"/>
              <a:gd name="connsiteX5" fmla="*/ 283779 w 350159"/>
              <a:gd name="connsiteY5" fmla="*/ 342220 h 515007"/>
              <a:gd name="connsiteX6" fmla="*/ 350159 w 350159"/>
              <a:gd name="connsiteY6" fmla="*/ 408600 h 515007"/>
              <a:gd name="connsiteX7" fmla="*/ 283779 w 350159"/>
              <a:gd name="connsiteY7" fmla="*/ 408600 h 515007"/>
              <a:gd name="connsiteX8" fmla="*/ 283779 w 350159"/>
              <a:gd name="connsiteY8" fmla="*/ 494407 h 515007"/>
              <a:gd name="connsiteX9" fmla="*/ 263179 w 350159"/>
              <a:gd name="connsiteY9" fmla="*/ 515007 h 515007"/>
              <a:gd name="connsiteX10" fmla="*/ 20600 w 350159"/>
              <a:gd name="connsiteY10" fmla="*/ 515007 h 515007"/>
              <a:gd name="connsiteX11" fmla="*/ 0 w 350159"/>
              <a:gd name="connsiteY11" fmla="*/ 494407 h 515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50159" h="515007">
                <a:moveTo>
                  <a:pt x="0" y="494407"/>
                </a:moveTo>
                <a:lnTo>
                  <a:pt x="0" y="20600"/>
                </a:lnTo>
                <a:cubicBezTo>
                  <a:pt x="0" y="9223"/>
                  <a:pt x="9223" y="0"/>
                  <a:pt x="20600" y="0"/>
                </a:cubicBezTo>
                <a:lnTo>
                  <a:pt x="263179" y="0"/>
                </a:lnTo>
                <a:cubicBezTo>
                  <a:pt x="274556" y="0"/>
                  <a:pt x="283779" y="9223"/>
                  <a:pt x="283779" y="20600"/>
                </a:cubicBezTo>
                <a:lnTo>
                  <a:pt x="283779" y="342220"/>
                </a:lnTo>
                <a:lnTo>
                  <a:pt x="350159" y="408600"/>
                </a:lnTo>
                <a:lnTo>
                  <a:pt x="283779" y="408600"/>
                </a:lnTo>
                <a:lnTo>
                  <a:pt x="283779" y="494407"/>
                </a:lnTo>
                <a:cubicBezTo>
                  <a:pt x="283779" y="505784"/>
                  <a:pt x="274556" y="515007"/>
                  <a:pt x="263179" y="515007"/>
                </a:cubicBezTo>
                <a:lnTo>
                  <a:pt x="20600" y="515007"/>
                </a:lnTo>
                <a:cubicBezTo>
                  <a:pt x="9223" y="515007"/>
                  <a:pt x="0" y="505784"/>
                  <a:pt x="0" y="494407"/>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0" i="0" dirty="0">
              <a:latin typeface="inpin heiti" charset="-122"/>
              <a:ea typeface="inpin heiti" charset="-122"/>
            </a:endParaRPr>
          </a:p>
        </p:txBody>
      </p:sp>
      <p:grpSp>
        <p:nvGrpSpPr>
          <p:cNvPr id="17" name="Group 19"/>
          <p:cNvGrpSpPr/>
          <p:nvPr userDrawn="1"/>
        </p:nvGrpSpPr>
        <p:grpSpPr>
          <a:xfrm>
            <a:off x="5701271" y="6427223"/>
            <a:ext cx="789459" cy="125808"/>
            <a:chOff x="4043083" y="641799"/>
            <a:chExt cx="731305" cy="116541"/>
          </a:xfrm>
        </p:grpSpPr>
        <p:sp>
          <p:nvSpPr>
            <p:cNvPr id="18" name="Oval 20"/>
            <p:cNvSpPr/>
            <p:nvPr/>
          </p:nvSpPr>
          <p:spPr>
            <a:xfrm>
              <a:off x="4043083" y="641799"/>
              <a:ext cx="116541" cy="116541"/>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0" i="0" dirty="0">
                <a:latin typeface="inpin heiti" charset="-122"/>
                <a:ea typeface="inpin heiti" charset="-122"/>
              </a:endParaRPr>
            </a:p>
          </p:txBody>
        </p:sp>
        <p:sp>
          <p:nvSpPr>
            <p:cNvPr id="19" name="Oval 21"/>
            <p:cNvSpPr/>
            <p:nvPr/>
          </p:nvSpPr>
          <p:spPr>
            <a:xfrm>
              <a:off x="4350465" y="641799"/>
              <a:ext cx="116541" cy="116541"/>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0" i="0" dirty="0">
                <a:latin typeface="inpin heiti" charset="-122"/>
                <a:ea typeface="inpin heiti" charset="-122"/>
              </a:endParaRPr>
            </a:p>
          </p:txBody>
        </p:sp>
        <p:sp>
          <p:nvSpPr>
            <p:cNvPr id="20" name="Oval 22"/>
            <p:cNvSpPr/>
            <p:nvPr/>
          </p:nvSpPr>
          <p:spPr>
            <a:xfrm>
              <a:off x="4657847" y="641799"/>
              <a:ext cx="116541" cy="116541"/>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0" i="0" dirty="0">
                <a:latin typeface="inpin heiti" charset="-122"/>
                <a:ea typeface="inpin heiti"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00" advClick="0" advTm="4000">
        <p14:prism/>
      </p:transition>
    </mc:Choice>
    <mc:Fallback>
      <p:transition spd="slow" advClick="0" advTm="4000">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inpin heiti" charset="-122"/>
                <a:ea typeface="inpin heiti" charset="-122"/>
              </a:defRPr>
            </a:lvl1pPr>
          </a:lstStyle>
          <a:p>
            <a:fld id="{0E5E6D4E-4F63-4EE4-B66C-4D7C7ED8ADB6}" type="datetimeFigureOut">
              <a:rPr lang="zh-CN" altLang="en-US" smtClean="0"/>
            </a:fld>
            <a:endParaRPr lang="zh-CN" altLang="en-US" dirty="0"/>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chemeClr val="tx1">
                    <a:tint val="75000"/>
                  </a:schemeClr>
                </a:solidFill>
                <a:latin typeface="inpin heiti" charset="-122"/>
                <a:ea typeface="inpin heiti" charset="-122"/>
              </a:defRPr>
            </a:lvl1pPr>
          </a:lstStyle>
          <a:p>
            <a:endParaRPr lang="zh-CN" altLang="en-US" dirty="0"/>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inpin heiti" charset="-122"/>
                <a:ea typeface="inpin heiti" charset="-122"/>
              </a:defRPr>
            </a:lvl1pPr>
          </a:lstStyle>
          <a:p>
            <a:fld id="{A69EAC19-0E58-4E10-9A5E-E7A7E260512C}" type="slidenum">
              <a:rPr lang="zh-CN" altLang="en-US" smtClean="0"/>
            </a:fld>
            <a:endParaRPr lang="zh-CN"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mc:AlternateContent xmlns:mc="http://schemas.openxmlformats.org/markup-compatibility/2006">
    <mc:Choice xmlns:p14="http://schemas.microsoft.com/office/powerpoint/2010/main" Requires="p14">
      <p:transition spd="slow" p14:dur="1200" advClick="0" advTm="4000">
        <p14:prism/>
      </p:transition>
    </mc:Choice>
    <mc:Fallback>
      <p:transition spd="slow" advClick="0" advTm="4000">
        <p:fade/>
      </p:transition>
    </mc:Fallback>
  </mc:AlternateContent>
  <p:txStyles>
    <p:titleStyle>
      <a:lvl1pPr algn="l" defTabSz="914400" rtl="0" eaLnBrk="1" latinLnBrk="0" hangingPunct="1">
        <a:lnSpc>
          <a:spcPct val="90000"/>
        </a:lnSpc>
        <a:spcBef>
          <a:spcPct val="0"/>
        </a:spcBef>
        <a:buNone/>
        <a:defRPr sz="4400" b="0" i="0" kern="1200">
          <a:solidFill>
            <a:schemeClr val="tx1"/>
          </a:solidFill>
          <a:latin typeface="inpin heiti" charset="-122"/>
          <a:ea typeface="inpin heiti"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inpin heiti" charset="-122"/>
          <a:ea typeface="inpin heiti"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inpin heiti" charset="-122"/>
          <a:ea typeface="inpin heiti"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inpin heiti" charset="-122"/>
          <a:ea typeface="inpin heiti"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inpin heiti" charset="-122"/>
          <a:ea typeface="inpin heiti"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inpin heiti" charset="-122"/>
          <a:ea typeface="inpin heiti"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2.xml"/><Relationship Id="rId4" Type="http://schemas.openxmlformats.org/officeDocument/2006/relationships/image" Target="../media/image4.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4.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xml"/><Relationship Id="rId1" Type="http://schemas.openxmlformats.org/officeDocument/2006/relationships/image" Target="../media/image5.jpeg"/></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4.xml"/><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image" Target="../media/image6.jpeg"/></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4.xml"/><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jpe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4.xml"/><Relationship Id="rId2" Type="http://schemas.openxmlformats.org/officeDocument/2006/relationships/image" Target="../media/image13.png"/><Relationship Id="rId1"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tags" Target="../tags/tag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4.xml"/><Relationship Id="rId2" Type="http://schemas.openxmlformats.org/officeDocument/2006/relationships/image" Target="../media/image15.png"/><Relationship Id="rId1" Type="http://schemas.openxmlformats.org/officeDocument/2006/relationships/image" Target="../media/image14.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xml"/><Relationship Id="rId1" Type="http://schemas.openxmlformats.org/officeDocument/2006/relationships/tags" Target="../tags/tag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4.xml"/><Relationship Id="rId1" Type="http://schemas.openxmlformats.org/officeDocument/2006/relationships/chart" Target="../charts/char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3.xml"/><Relationship Id="rId1" Type="http://schemas.openxmlformats.org/officeDocument/2006/relationships/tags" Target="../tags/tag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4.xml"/><Relationship Id="rId1" Type="http://schemas.openxmlformats.org/officeDocument/2006/relationships/chart" Target="../charts/chart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4.xml"/><Relationship Id="rId1" Type="http://schemas.openxmlformats.org/officeDocument/2006/relationships/chart" Target="../charts/char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a:spLocks noGrp="1" noRot="1" noChangeAspect="1" noMove="1" noResize="1" noEditPoints="1" noAdjustHandles="1" noChangeArrowheads="1" noChangeShapeType="1" noTextEdit="1"/>
          </p:cNvSpPr>
          <p:nvPr/>
        </p:nvSpPr>
        <p:spPr bwMode="white">
          <a:xfrm>
            <a:off x="0" y="0"/>
            <a:ext cx="12192000" cy="6858000"/>
          </a:xfrm>
          <a:prstGeom prst="rect">
            <a:avLst/>
          </a:prstGeom>
          <a:solidFill>
            <a:schemeClr val="bg1"/>
          </a:solidFill>
          <a:ln>
            <a:noFill/>
          </a:ln>
          <a:effectLst/>
        </p:spPr>
      </p:sp>
      <p:pic>
        <p:nvPicPr>
          <p:cNvPr id="7" name="图片 3" descr="图片包含 天空, 户外, 建筑物, 浅色&#10;&#10;已生成极高可信度的说明"/>
          <p:cNvPicPr>
            <a:picLocks noGrp="1" noChangeAspect="1"/>
          </p:cNvPicPr>
          <p:nvPr>
            <p:ph idx="1"/>
          </p:nvPr>
        </p:nvPicPr>
        <p:blipFill rotWithShape="1">
          <a:blip r:embed="rId1" cstate="screen"/>
          <a:srcRect b="-1"/>
          <a:stretch>
            <a:fillRect/>
          </a:stretch>
        </p:blipFill>
        <p:spPr>
          <a:xfrm>
            <a:off x="20" y="10"/>
            <a:ext cx="12191980" cy="6857990"/>
          </a:xfrm>
          <a:prstGeom prst="rect">
            <a:avLst/>
          </a:prstGeom>
        </p:spPr>
      </p:pic>
      <p:sp>
        <p:nvSpPr>
          <p:cNvPr id="12" name="Rectangle 2"/>
          <p:cNvSpPr/>
          <p:nvPr/>
        </p:nvSpPr>
        <p:spPr>
          <a:xfrm>
            <a:off x="0" y="0"/>
            <a:ext cx="12192000" cy="6858000"/>
          </a:xfrm>
          <a:prstGeom prst="rect">
            <a:avLst/>
          </a:prstGeom>
          <a:gradFill flip="none" rotWithShape="1">
            <a:gsLst>
              <a:gs pos="0">
                <a:schemeClr val="tx1">
                  <a:alpha val="50000"/>
                </a:schemeClr>
              </a:gs>
              <a:gs pos="100000">
                <a:schemeClr val="tx1">
                  <a:alpha val="9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inpin heiti" charset="-122"/>
            </a:endParaRPr>
          </a:p>
        </p:txBody>
      </p:sp>
      <p:sp>
        <p:nvSpPr>
          <p:cNvPr id="19" name="Rectangle 3"/>
          <p:cNvSpPr/>
          <p:nvPr/>
        </p:nvSpPr>
        <p:spPr>
          <a:xfrm>
            <a:off x="4115999" y="1819930"/>
            <a:ext cx="3960000" cy="288000"/>
          </a:xfrm>
          <a:prstGeom prst="rect">
            <a:avLst/>
          </a:prstGeom>
          <a:solidFill>
            <a:srgbClr val="FFDC1B"/>
          </a:solidFill>
        </p:spPr>
        <p:txBody>
          <a:bodyPr vert="horz" lIns="91440" tIns="45720" rIns="91440" bIns="45720" rtlCol="0" anchor="b">
            <a:normAutofit fontScale="25000" lnSpcReduction="20000"/>
          </a:bodyPr>
          <a:lstStyle/>
          <a:p>
            <a:pPr algn="ctr">
              <a:lnSpc>
                <a:spcPct val="90000"/>
              </a:lnSpc>
              <a:spcBef>
                <a:spcPct val="0"/>
              </a:spcBef>
            </a:pPr>
            <a:endParaRPr lang="en-US" sz="6000" dirty="0">
              <a:solidFill>
                <a:schemeClr val="tx1"/>
              </a:solidFill>
              <a:latin typeface="inpin heiti" charset="-122"/>
              <a:ea typeface="+mj-ea"/>
              <a:cs typeface="+mj-cs"/>
            </a:endParaRPr>
          </a:p>
        </p:txBody>
      </p:sp>
      <p:sp>
        <p:nvSpPr>
          <p:cNvPr id="20" name="TextBox 4"/>
          <p:cNvSpPr txBox="1"/>
          <p:nvPr/>
        </p:nvSpPr>
        <p:spPr>
          <a:xfrm>
            <a:off x="2677586" y="2333748"/>
            <a:ext cx="7148111" cy="1200329"/>
          </a:xfrm>
          <a:prstGeom prst="rect">
            <a:avLst/>
          </a:prstGeom>
          <a:noFill/>
        </p:spPr>
        <p:txBody>
          <a:bodyPr wrap="none" rtlCol="0">
            <a:spAutoFit/>
          </a:bodyPr>
          <a:lstStyle/>
          <a:p>
            <a:pPr algn="ctr"/>
            <a:r>
              <a:rPr lang="en-US" sz="7200" dirty="0" smtClean="0">
                <a:solidFill>
                  <a:schemeClr val="bg1"/>
                </a:solidFill>
                <a:latin typeface="inpin heiti" charset="-122"/>
                <a:ea typeface="inpin heiti" charset="-122"/>
              </a:rPr>
              <a:t>20</a:t>
            </a:r>
            <a:r>
              <a:rPr lang="en-US" altLang="zh-CN" sz="7200" dirty="0" smtClean="0">
                <a:solidFill>
                  <a:schemeClr val="bg1"/>
                </a:solidFill>
                <a:latin typeface="inpin heiti" charset="-122"/>
                <a:ea typeface="inpin heiti" charset="-122"/>
              </a:rPr>
              <a:t>XX</a:t>
            </a:r>
            <a:r>
              <a:rPr lang="zh-CN" altLang="en-US" sz="7200" dirty="0" smtClean="0">
                <a:solidFill>
                  <a:schemeClr val="bg1"/>
                </a:solidFill>
                <a:latin typeface="inpin heiti" charset="-122"/>
                <a:ea typeface="inpin heiti" charset="-122"/>
              </a:rPr>
              <a:t>商业</a:t>
            </a:r>
            <a:r>
              <a:rPr lang="zh-CN" altLang="en-US" sz="7200" dirty="0">
                <a:solidFill>
                  <a:schemeClr val="bg1"/>
                </a:solidFill>
                <a:latin typeface="inpin heiti" charset="-122"/>
                <a:ea typeface="inpin heiti" charset="-122"/>
              </a:rPr>
              <a:t>计划书</a:t>
            </a:r>
            <a:endParaRPr lang="en-US" sz="7200" dirty="0">
              <a:solidFill>
                <a:schemeClr val="bg1"/>
              </a:solidFill>
              <a:latin typeface="inpin heiti" charset="-122"/>
              <a:ea typeface="inpin heiti" charset="-122"/>
            </a:endParaRPr>
          </a:p>
        </p:txBody>
      </p:sp>
      <p:sp>
        <p:nvSpPr>
          <p:cNvPr id="21" name="Rectangle 5"/>
          <p:cNvSpPr/>
          <p:nvPr/>
        </p:nvSpPr>
        <p:spPr>
          <a:xfrm>
            <a:off x="4115999" y="4750070"/>
            <a:ext cx="3960000" cy="288000"/>
          </a:xfrm>
          <a:prstGeom prst="rect">
            <a:avLst/>
          </a:prstGeom>
          <a:solidFill>
            <a:srgbClr val="FFDC1B"/>
          </a:solidFill>
        </p:spPr>
        <p:txBody>
          <a:bodyPr vert="horz" lIns="91440" tIns="45720" rIns="91440" bIns="45720" rtlCol="0" anchor="b">
            <a:normAutofit fontScale="25000" lnSpcReduction="20000"/>
          </a:bodyPr>
          <a:lstStyle/>
          <a:p>
            <a:pPr algn="ctr">
              <a:lnSpc>
                <a:spcPct val="90000"/>
              </a:lnSpc>
              <a:spcBef>
                <a:spcPct val="0"/>
              </a:spcBef>
            </a:pPr>
            <a:endParaRPr lang="en-US" sz="6000" dirty="0">
              <a:solidFill>
                <a:schemeClr val="tx1"/>
              </a:solidFill>
              <a:latin typeface="inpin heiti" charset="-122"/>
              <a:ea typeface="+mj-ea"/>
              <a:cs typeface="+mj-cs"/>
            </a:endParaRPr>
          </a:p>
        </p:txBody>
      </p:sp>
      <p:sp>
        <p:nvSpPr>
          <p:cNvPr id="22" name="TextBox 8"/>
          <p:cNvSpPr txBox="1"/>
          <p:nvPr/>
        </p:nvSpPr>
        <p:spPr>
          <a:xfrm>
            <a:off x="3667763" y="3509332"/>
            <a:ext cx="4856480" cy="583565"/>
          </a:xfrm>
          <a:prstGeom prst="rect">
            <a:avLst/>
          </a:prstGeom>
          <a:noFill/>
        </p:spPr>
        <p:txBody>
          <a:bodyPr wrap="none" rtlCol="0">
            <a:spAutoFit/>
          </a:bodyPr>
          <a:lstStyle/>
          <a:p>
            <a:pPr algn="ctr"/>
            <a:r>
              <a:rPr lang="en-US" sz="3200" dirty="0">
                <a:solidFill>
                  <a:schemeClr val="bg1"/>
                </a:solidFill>
                <a:latin typeface="inpin heiti" charset="-122"/>
              </a:rPr>
              <a:t>Business Report in 20XX</a:t>
            </a:r>
            <a:endParaRPr lang="en-US" sz="3200" dirty="0">
              <a:solidFill>
                <a:schemeClr val="bg1"/>
              </a:solidFill>
              <a:latin typeface="inpin heiti" charset="-122"/>
            </a:endParaRPr>
          </a:p>
        </p:txBody>
      </p:sp>
      <p:sp>
        <p:nvSpPr>
          <p:cNvPr id="23" name="TextBox 8"/>
          <p:cNvSpPr txBox="1"/>
          <p:nvPr/>
        </p:nvSpPr>
        <p:spPr>
          <a:xfrm>
            <a:off x="5195752" y="4190040"/>
            <a:ext cx="1800493" cy="369332"/>
          </a:xfrm>
          <a:prstGeom prst="rect">
            <a:avLst/>
          </a:prstGeom>
          <a:noFill/>
        </p:spPr>
        <p:txBody>
          <a:bodyPr wrap="none" rtlCol="0">
            <a:spAutoFit/>
          </a:bodyPr>
          <a:lstStyle/>
          <a:p>
            <a:pPr algn="ctr"/>
            <a:r>
              <a:rPr lang="zh-CN" altLang="en-US" dirty="0">
                <a:solidFill>
                  <a:schemeClr val="bg1"/>
                </a:solidFill>
                <a:latin typeface="inpin heiti" charset="-122"/>
                <a:ea typeface="inpin heiti" charset="-122"/>
              </a:rPr>
              <a:t>汇报人：某某某</a:t>
            </a:r>
            <a:endParaRPr lang="en-US" dirty="0">
              <a:solidFill>
                <a:schemeClr val="bg1"/>
              </a:solidFill>
              <a:latin typeface="inpin heiti" charset="-122"/>
            </a:endParaRPr>
          </a:p>
        </p:txBody>
      </p:sp>
      <p:pic>
        <p:nvPicPr>
          <p:cNvPr id="2" name="轻松欢乐节奏感动进取电子音乐.mp3">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561805" y="-1528135"/>
            <a:ext cx="812800" cy="8128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advClick="0" advTm="4000">
        <p14:prism/>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par>
                                <p:cTn id="7" presetID="42"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animEffect transition="in" filter="fade">
                                      <p:cBhvr>
                                        <p:cTn id="9" dur="500"/>
                                        <p:tgtEl>
                                          <p:spTgt spid="19"/>
                                        </p:tgtEl>
                                      </p:cBhvr>
                                    </p:animEffect>
                                    <p:anim calcmode="lin" valueType="num">
                                      <p:cBhvr>
                                        <p:cTn id="10" dur="500" fill="hold"/>
                                        <p:tgtEl>
                                          <p:spTgt spid="19"/>
                                        </p:tgtEl>
                                        <p:attrNameLst>
                                          <p:attrName>ppt_x</p:attrName>
                                        </p:attrNameLst>
                                      </p:cBhvr>
                                      <p:tavLst>
                                        <p:tav tm="0">
                                          <p:val>
                                            <p:strVal val="#ppt_x"/>
                                          </p:val>
                                        </p:tav>
                                        <p:tav tm="100000">
                                          <p:val>
                                            <p:strVal val="#ppt_x"/>
                                          </p:val>
                                        </p:tav>
                                      </p:tavLst>
                                    </p:anim>
                                    <p:anim calcmode="lin" valueType="num">
                                      <p:cBhvr>
                                        <p:cTn id="11" dur="500" fill="hold"/>
                                        <p:tgtEl>
                                          <p:spTgt spid="19"/>
                                        </p:tgtEl>
                                        <p:attrNameLst>
                                          <p:attrName>ppt_y</p:attrName>
                                        </p:attrNameLst>
                                      </p:cBhvr>
                                      <p:tavLst>
                                        <p:tav tm="0">
                                          <p:val>
                                            <p:strVal val="#ppt_y+.1"/>
                                          </p:val>
                                        </p:tav>
                                        <p:tav tm="100000">
                                          <p:val>
                                            <p:strVal val="#ppt_y"/>
                                          </p:val>
                                        </p:tav>
                                      </p:tavLst>
                                    </p:anim>
                                  </p:childTnLst>
                                </p:cTn>
                              </p:par>
                              <p:par>
                                <p:cTn id="12" presetID="47" presetClass="entr" presetSubtype="0" fill="hold" grpId="0" nodeType="with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fade">
                                      <p:cBhvr>
                                        <p:cTn id="14" dur="500"/>
                                        <p:tgtEl>
                                          <p:spTgt spid="21"/>
                                        </p:tgtEl>
                                      </p:cBhvr>
                                    </p:animEffect>
                                    <p:anim calcmode="lin" valueType="num">
                                      <p:cBhvr>
                                        <p:cTn id="15" dur="500" fill="hold"/>
                                        <p:tgtEl>
                                          <p:spTgt spid="21"/>
                                        </p:tgtEl>
                                        <p:attrNameLst>
                                          <p:attrName>ppt_x</p:attrName>
                                        </p:attrNameLst>
                                      </p:cBhvr>
                                      <p:tavLst>
                                        <p:tav tm="0">
                                          <p:val>
                                            <p:strVal val="#ppt_x"/>
                                          </p:val>
                                        </p:tav>
                                        <p:tav tm="100000">
                                          <p:val>
                                            <p:strVal val="#ppt_x"/>
                                          </p:val>
                                        </p:tav>
                                      </p:tavLst>
                                    </p:anim>
                                    <p:anim calcmode="lin" valueType="num">
                                      <p:cBhvr>
                                        <p:cTn id="16" dur="500" fill="hold"/>
                                        <p:tgtEl>
                                          <p:spTgt spid="21"/>
                                        </p:tgtEl>
                                        <p:attrNameLst>
                                          <p:attrName>ppt_y</p:attrName>
                                        </p:attrNameLst>
                                      </p:cBhvr>
                                      <p:tavLst>
                                        <p:tav tm="0">
                                          <p:val>
                                            <p:strVal val="#ppt_y-.1"/>
                                          </p:val>
                                        </p:tav>
                                        <p:tav tm="100000">
                                          <p:val>
                                            <p:strVal val="#ppt_y"/>
                                          </p:val>
                                        </p:tav>
                                      </p:tavLst>
                                    </p:anim>
                                  </p:childTnLst>
                                </p:cTn>
                              </p:par>
                            </p:childTnLst>
                          </p:cTn>
                        </p:par>
                        <p:par>
                          <p:cTn id="17" fill="hold">
                            <p:stCondLst>
                              <p:cond delay="0"/>
                            </p:stCondLst>
                            <p:childTnLst>
                              <p:par>
                                <p:cTn id="18" presetID="41" presetClass="entr" presetSubtype="0" fill="hold" nodeType="afterEffect">
                                  <p:stCondLst>
                                    <p:cond delay="0"/>
                                  </p:stCondLst>
                                  <p:iterate type="lt">
                                    <p:tmPct val="90000"/>
                                  </p:iterate>
                                  <p:childTnLst>
                                    <p:set>
                                      <p:cBhvr>
                                        <p:cTn id="19" dur="1" fill="hold">
                                          <p:stCondLst>
                                            <p:cond delay="0"/>
                                          </p:stCondLst>
                                        </p:cTn>
                                        <p:tgtEl>
                                          <p:spTgt spid="20">
                                            <p:txEl>
                                              <p:pRg st="0" end="0"/>
                                            </p:txEl>
                                          </p:spTgt>
                                        </p:tgtEl>
                                        <p:attrNameLst>
                                          <p:attrName>style.visibility</p:attrName>
                                        </p:attrNameLst>
                                      </p:cBhvr>
                                      <p:to>
                                        <p:strVal val="visible"/>
                                      </p:to>
                                    </p:set>
                                    <p:anim calcmode="lin" valueType="num">
                                      <p:cBhvr>
                                        <p:cTn id="20" dur="200" fill="hold"/>
                                        <p:tgtEl>
                                          <p:spTgt spid="20">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1" dur="200" fill="hold"/>
                                        <p:tgtEl>
                                          <p:spTgt spid="20">
                                            <p:txEl>
                                              <p:pRg st="0" end="0"/>
                                            </p:txEl>
                                          </p:spTgt>
                                        </p:tgtEl>
                                        <p:attrNameLst>
                                          <p:attrName>ppt_y</p:attrName>
                                        </p:attrNameLst>
                                      </p:cBhvr>
                                      <p:tavLst>
                                        <p:tav tm="0">
                                          <p:val>
                                            <p:strVal val="#ppt_y"/>
                                          </p:val>
                                        </p:tav>
                                        <p:tav tm="100000">
                                          <p:val>
                                            <p:strVal val="#ppt_y"/>
                                          </p:val>
                                        </p:tav>
                                      </p:tavLst>
                                    </p:anim>
                                    <p:anim calcmode="lin" valueType="num">
                                      <p:cBhvr>
                                        <p:cTn id="22" dur="200" fill="hold"/>
                                        <p:tgtEl>
                                          <p:spTgt spid="20">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3" dur="200" fill="hold"/>
                                        <p:tgtEl>
                                          <p:spTgt spid="20">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4" dur="200" tmFilter="0,0; .5, 1; 1, 1"/>
                                        <p:tgtEl>
                                          <p:spTgt spid="20">
                                            <p:txEl>
                                              <p:pRg st="0" end="0"/>
                                            </p:txEl>
                                          </p:spTgt>
                                        </p:tgtEl>
                                      </p:cBhvr>
                                    </p:animEffect>
                                  </p:childTnLst>
                                </p:cTn>
                              </p:par>
                            </p:childTnLst>
                          </p:cTn>
                        </p:par>
                        <p:par>
                          <p:cTn id="25" fill="hold">
                            <p:stCondLst>
                              <p:cond delay="2139"/>
                            </p:stCondLst>
                            <p:childTnLst>
                              <p:par>
                                <p:cTn id="26" presetID="53" presetClass="entr" presetSubtype="528" fill="hold" grpId="0" nodeType="afterEffect">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cBhvr>
                                        <p:cTn id="28" dur="500" fill="hold"/>
                                        <p:tgtEl>
                                          <p:spTgt spid="22"/>
                                        </p:tgtEl>
                                        <p:attrNameLst>
                                          <p:attrName>ppt_w</p:attrName>
                                        </p:attrNameLst>
                                      </p:cBhvr>
                                      <p:tavLst>
                                        <p:tav tm="0">
                                          <p:val>
                                            <p:fltVal val="0"/>
                                          </p:val>
                                        </p:tav>
                                        <p:tav tm="100000">
                                          <p:val>
                                            <p:strVal val="#ppt_w"/>
                                          </p:val>
                                        </p:tav>
                                      </p:tavLst>
                                    </p:anim>
                                    <p:anim calcmode="lin" valueType="num">
                                      <p:cBhvr>
                                        <p:cTn id="29" dur="500" fill="hold"/>
                                        <p:tgtEl>
                                          <p:spTgt spid="22"/>
                                        </p:tgtEl>
                                        <p:attrNameLst>
                                          <p:attrName>ppt_h</p:attrName>
                                        </p:attrNameLst>
                                      </p:cBhvr>
                                      <p:tavLst>
                                        <p:tav tm="0">
                                          <p:val>
                                            <p:fltVal val="0"/>
                                          </p:val>
                                        </p:tav>
                                        <p:tav tm="100000">
                                          <p:val>
                                            <p:strVal val="#ppt_h"/>
                                          </p:val>
                                        </p:tav>
                                      </p:tavLst>
                                    </p:anim>
                                    <p:animEffect transition="in" filter="fade">
                                      <p:cBhvr>
                                        <p:cTn id="30" dur="500"/>
                                        <p:tgtEl>
                                          <p:spTgt spid="22"/>
                                        </p:tgtEl>
                                      </p:cBhvr>
                                    </p:animEffect>
                                    <p:anim calcmode="lin" valueType="num">
                                      <p:cBhvr>
                                        <p:cTn id="31" dur="500" fill="hold"/>
                                        <p:tgtEl>
                                          <p:spTgt spid="22"/>
                                        </p:tgtEl>
                                        <p:attrNameLst>
                                          <p:attrName>ppt_x</p:attrName>
                                        </p:attrNameLst>
                                      </p:cBhvr>
                                      <p:tavLst>
                                        <p:tav tm="0">
                                          <p:val>
                                            <p:fltVal val="0.5"/>
                                          </p:val>
                                        </p:tav>
                                        <p:tav tm="100000">
                                          <p:val>
                                            <p:strVal val="#ppt_x"/>
                                          </p:val>
                                        </p:tav>
                                      </p:tavLst>
                                    </p:anim>
                                    <p:anim calcmode="lin" valueType="num">
                                      <p:cBhvr>
                                        <p:cTn id="32" dur="500" fill="hold"/>
                                        <p:tgtEl>
                                          <p:spTgt spid="22"/>
                                        </p:tgtEl>
                                        <p:attrNameLst>
                                          <p:attrName>ppt_y</p:attrName>
                                        </p:attrNameLst>
                                      </p:cBhvr>
                                      <p:tavLst>
                                        <p:tav tm="0">
                                          <p:val>
                                            <p:fltVal val="0.5"/>
                                          </p:val>
                                        </p:tav>
                                        <p:tav tm="100000">
                                          <p:val>
                                            <p:strVal val="#ppt_y"/>
                                          </p:val>
                                        </p:tav>
                                      </p:tavLst>
                                    </p:anim>
                                  </p:childTnLst>
                                </p:cTn>
                              </p:par>
                            </p:childTnLst>
                          </p:cTn>
                        </p:par>
                        <p:par>
                          <p:cTn id="33" fill="hold">
                            <p:stCondLst>
                              <p:cond delay="2639"/>
                            </p:stCondLst>
                            <p:childTnLst>
                              <p:par>
                                <p:cTn id="34" presetID="53" presetClass="entr" presetSubtype="528" fill="hold" grpId="0" nodeType="afterEffect">
                                  <p:stCondLst>
                                    <p:cond delay="0"/>
                                  </p:stCondLst>
                                  <p:childTnLst>
                                    <p:set>
                                      <p:cBhvr>
                                        <p:cTn id="35" dur="1" fill="hold">
                                          <p:stCondLst>
                                            <p:cond delay="0"/>
                                          </p:stCondLst>
                                        </p:cTn>
                                        <p:tgtEl>
                                          <p:spTgt spid="23"/>
                                        </p:tgtEl>
                                        <p:attrNameLst>
                                          <p:attrName>style.visibility</p:attrName>
                                        </p:attrNameLst>
                                      </p:cBhvr>
                                      <p:to>
                                        <p:strVal val="visible"/>
                                      </p:to>
                                    </p:set>
                                    <p:anim calcmode="lin" valueType="num">
                                      <p:cBhvr>
                                        <p:cTn id="36" dur="500" fill="hold"/>
                                        <p:tgtEl>
                                          <p:spTgt spid="23"/>
                                        </p:tgtEl>
                                        <p:attrNameLst>
                                          <p:attrName>ppt_w</p:attrName>
                                        </p:attrNameLst>
                                      </p:cBhvr>
                                      <p:tavLst>
                                        <p:tav tm="0">
                                          <p:val>
                                            <p:fltVal val="0"/>
                                          </p:val>
                                        </p:tav>
                                        <p:tav tm="100000">
                                          <p:val>
                                            <p:strVal val="#ppt_w"/>
                                          </p:val>
                                        </p:tav>
                                      </p:tavLst>
                                    </p:anim>
                                    <p:anim calcmode="lin" valueType="num">
                                      <p:cBhvr>
                                        <p:cTn id="37" dur="500" fill="hold"/>
                                        <p:tgtEl>
                                          <p:spTgt spid="23"/>
                                        </p:tgtEl>
                                        <p:attrNameLst>
                                          <p:attrName>ppt_h</p:attrName>
                                        </p:attrNameLst>
                                      </p:cBhvr>
                                      <p:tavLst>
                                        <p:tav tm="0">
                                          <p:val>
                                            <p:fltVal val="0"/>
                                          </p:val>
                                        </p:tav>
                                        <p:tav tm="100000">
                                          <p:val>
                                            <p:strVal val="#ppt_h"/>
                                          </p:val>
                                        </p:tav>
                                      </p:tavLst>
                                    </p:anim>
                                    <p:animEffect transition="in" filter="fade">
                                      <p:cBhvr>
                                        <p:cTn id="38" dur="500"/>
                                        <p:tgtEl>
                                          <p:spTgt spid="23"/>
                                        </p:tgtEl>
                                      </p:cBhvr>
                                    </p:animEffect>
                                    <p:anim calcmode="lin" valueType="num">
                                      <p:cBhvr>
                                        <p:cTn id="39" dur="500" fill="hold"/>
                                        <p:tgtEl>
                                          <p:spTgt spid="23"/>
                                        </p:tgtEl>
                                        <p:attrNameLst>
                                          <p:attrName>ppt_x</p:attrName>
                                        </p:attrNameLst>
                                      </p:cBhvr>
                                      <p:tavLst>
                                        <p:tav tm="0">
                                          <p:val>
                                            <p:fltVal val="0.5"/>
                                          </p:val>
                                        </p:tav>
                                        <p:tav tm="100000">
                                          <p:val>
                                            <p:strVal val="#ppt_x"/>
                                          </p:val>
                                        </p:tav>
                                      </p:tavLst>
                                    </p:anim>
                                    <p:anim calcmode="lin" valueType="num">
                                      <p:cBhvr>
                                        <p:cTn id="40" dur="500" fill="hold"/>
                                        <p:tgtEl>
                                          <p:spTgt spid="2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1" repeatCount="indefinite" fill="hold" display="0">
                  <p:stCondLst>
                    <p:cond delay="indefinite"/>
                  </p:stCondLst>
                  <p:endCondLst>
                    <p:cond evt="onStopAudio" delay="0">
                      <p:tgtEl>
                        <p:sldTgt/>
                      </p:tgtEl>
                    </p:cond>
                  </p:endCondLst>
                </p:cTn>
                <p:tgtEl>
                  <p:spTgt spid="2"/>
                </p:tgtEl>
              </p:cMediaNode>
            </p:audio>
          </p:childTnLst>
        </p:cTn>
      </p:par>
    </p:tnLst>
    <p:bldLst>
      <p:bldP spid="19" grpId="0" animBg="1"/>
      <p:bldP spid="21" grpId="0" animBg="1"/>
      <p:bldP spid="22" grpId="0"/>
      <p:bldP spid="2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PA_文本框 46"/>
          <p:cNvSpPr txBox="1"/>
          <p:nvPr>
            <p:custDataLst>
              <p:tags r:id="rId1"/>
            </p:custDataLst>
          </p:nvPr>
        </p:nvSpPr>
        <p:spPr>
          <a:xfrm>
            <a:off x="408838" y="2264658"/>
            <a:ext cx="1400081" cy="4015087"/>
          </a:xfrm>
          <a:custGeom>
            <a:avLst/>
            <a:gdLst/>
            <a:ahLst/>
            <a:cxnLst/>
            <a:rect l="l" t="t" r="r" b="b"/>
            <a:pathLst>
              <a:path w="818964" h="2348587">
                <a:moveTo>
                  <a:pt x="709175" y="0"/>
                </a:moveTo>
                <a:lnTo>
                  <a:pt x="818964" y="0"/>
                </a:lnTo>
                <a:lnTo>
                  <a:pt x="818964" y="2348587"/>
                </a:lnTo>
                <a:lnTo>
                  <a:pt x="531139" y="2348587"/>
                </a:lnTo>
                <a:lnTo>
                  <a:pt x="531139" y="382777"/>
                </a:lnTo>
                <a:cubicBezTo>
                  <a:pt x="485641" y="428275"/>
                  <a:pt x="408740" y="479213"/>
                  <a:pt x="300435" y="535591"/>
                </a:cubicBezTo>
                <a:cubicBezTo>
                  <a:pt x="192130" y="591969"/>
                  <a:pt x="91985" y="631532"/>
                  <a:pt x="0" y="654281"/>
                </a:cubicBezTo>
                <a:lnTo>
                  <a:pt x="0" y="369424"/>
                </a:lnTo>
                <a:cubicBezTo>
                  <a:pt x="121657" y="335795"/>
                  <a:pt x="251722" y="282137"/>
                  <a:pt x="390195" y="208450"/>
                </a:cubicBezTo>
                <a:cubicBezTo>
                  <a:pt x="528667" y="134763"/>
                  <a:pt x="634994" y="65280"/>
                  <a:pt x="709175" y="0"/>
                </a:cubicBezTo>
                <a:close/>
              </a:path>
            </a:pathLst>
          </a:custGeom>
          <a:solidFill>
            <a:schemeClr val="bg1">
              <a:alpha val="1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3900" dirty="0">
              <a:solidFill>
                <a:schemeClr val="bg1"/>
              </a:solidFill>
              <a:latin typeface="inpin heiti" charset="-122"/>
              <a:ea typeface="inpin heiti" charset="-122"/>
            </a:endParaRPr>
          </a:p>
        </p:txBody>
      </p:sp>
      <p:sp>
        <p:nvSpPr>
          <p:cNvPr id="14" name="PA_文本框 44"/>
          <p:cNvSpPr txBox="1"/>
          <p:nvPr>
            <p:custDataLst>
              <p:tags r:id="rId2"/>
            </p:custDataLst>
          </p:nvPr>
        </p:nvSpPr>
        <p:spPr>
          <a:xfrm>
            <a:off x="3180933" y="2284948"/>
            <a:ext cx="2470433" cy="3994797"/>
          </a:xfrm>
          <a:custGeom>
            <a:avLst/>
            <a:gdLst/>
            <a:ahLst/>
            <a:cxnLst/>
            <a:rect l="l" t="t" r="r" b="b"/>
            <a:pathLst>
              <a:path w="1445056" h="2336718">
                <a:moveTo>
                  <a:pt x="685437" y="0"/>
                </a:moveTo>
                <a:cubicBezTo>
                  <a:pt x="893146" y="0"/>
                  <a:pt x="1060302" y="55636"/>
                  <a:pt x="1186905" y="166909"/>
                </a:cubicBezTo>
                <a:cubicBezTo>
                  <a:pt x="1313508" y="278181"/>
                  <a:pt x="1376809" y="428770"/>
                  <a:pt x="1376809" y="618674"/>
                </a:cubicBezTo>
                <a:cubicBezTo>
                  <a:pt x="1376809" y="787808"/>
                  <a:pt x="1337987" y="934193"/>
                  <a:pt x="1260344" y="1057829"/>
                </a:cubicBezTo>
                <a:cubicBezTo>
                  <a:pt x="1182701" y="1181465"/>
                  <a:pt x="1049916" y="1308068"/>
                  <a:pt x="861989" y="1437638"/>
                </a:cubicBezTo>
                <a:cubicBezTo>
                  <a:pt x="670107" y="1570176"/>
                  <a:pt x="541773" y="1665128"/>
                  <a:pt x="476987" y="1722495"/>
                </a:cubicBezTo>
                <a:cubicBezTo>
                  <a:pt x="412202" y="1779862"/>
                  <a:pt x="366952" y="1834756"/>
                  <a:pt x="341235" y="1887178"/>
                </a:cubicBezTo>
                <a:cubicBezTo>
                  <a:pt x="315519" y="1939600"/>
                  <a:pt x="302661" y="2003396"/>
                  <a:pt x="302661" y="2078566"/>
                </a:cubicBezTo>
                <a:lnTo>
                  <a:pt x="1445056" y="2078566"/>
                </a:lnTo>
                <a:lnTo>
                  <a:pt x="1445056" y="2336718"/>
                </a:lnTo>
                <a:lnTo>
                  <a:pt x="0" y="2336718"/>
                </a:lnTo>
                <a:lnTo>
                  <a:pt x="0" y="2222478"/>
                </a:lnTo>
                <a:cubicBezTo>
                  <a:pt x="0" y="2089941"/>
                  <a:pt x="18051" y="1977432"/>
                  <a:pt x="54153" y="1884953"/>
                </a:cubicBezTo>
                <a:cubicBezTo>
                  <a:pt x="90254" y="1792473"/>
                  <a:pt x="149847" y="1702466"/>
                  <a:pt x="232930" y="1614932"/>
                </a:cubicBezTo>
                <a:cubicBezTo>
                  <a:pt x="316014" y="1527398"/>
                  <a:pt x="445584" y="1422307"/>
                  <a:pt x="621641" y="1299661"/>
                </a:cubicBezTo>
                <a:cubicBezTo>
                  <a:pt x="801655" y="1173057"/>
                  <a:pt x="924549" y="1062032"/>
                  <a:pt x="990324" y="966586"/>
                </a:cubicBezTo>
                <a:cubicBezTo>
                  <a:pt x="1056098" y="871139"/>
                  <a:pt x="1088985" y="762586"/>
                  <a:pt x="1088985" y="640929"/>
                </a:cubicBezTo>
                <a:cubicBezTo>
                  <a:pt x="1088985" y="517293"/>
                  <a:pt x="1049916" y="420115"/>
                  <a:pt x="971778" y="349395"/>
                </a:cubicBezTo>
                <a:cubicBezTo>
                  <a:pt x="893640" y="278676"/>
                  <a:pt x="787313" y="243316"/>
                  <a:pt x="652798" y="243316"/>
                </a:cubicBezTo>
                <a:cubicBezTo>
                  <a:pt x="557845" y="243316"/>
                  <a:pt x="461904" y="267548"/>
                  <a:pt x="364973" y="316014"/>
                </a:cubicBezTo>
                <a:cubicBezTo>
                  <a:pt x="268043" y="364479"/>
                  <a:pt x="177541" y="433715"/>
                  <a:pt x="93469" y="523722"/>
                </a:cubicBezTo>
                <a:lnTo>
                  <a:pt x="93469" y="241832"/>
                </a:lnTo>
                <a:cubicBezTo>
                  <a:pt x="168640" y="163694"/>
                  <a:pt x="253948" y="103854"/>
                  <a:pt x="349395" y="62313"/>
                </a:cubicBezTo>
                <a:cubicBezTo>
                  <a:pt x="444842" y="20771"/>
                  <a:pt x="556856" y="0"/>
                  <a:pt x="685437" y="0"/>
                </a:cubicBezTo>
                <a:close/>
              </a:path>
            </a:pathLst>
          </a:custGeom>
          <a:solidFill>
            <a:schemeClr val="bg1">
              <a:alpha val="1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3900" dirty="0">
              <a:solidFill>
                <a:schemeClr val="bg1"/>
              </a:solidFill>
              <a:latin typeface="inpin heiti" charset="-122"/>
              <a:ea typeface="inpin heiti" charset="-122"/>
            </a:endParaRPr>
          </a:p>
        </p:txBody>
      </p:sp>
      <p:sp>
        <p:nvSpPr>
          <p:cNvPr id="15" name="PA_文本框 48"/>
          <p:cNvSpPr txBox="1"/>
          <p:nvPr>
            <p:custDataLst>
              <p:tags r:id="rId3"/>
            </p:custDataLst>
          </p:nvPr>
        </p:nvSpPr>
        <p:spPr>
          <a:xfrm>
            <a:off x="6273008" y="2219003"/>
            <a:ext cx="2297959" cy="4060742"/>
          </a:xfrm>
          <a:custGeom>
            <a:avLst/>
            <a:gdLst/>
            <a:ahLst/>
            <a:cxnLst/>
            <a:rect l="l" t="t" r="r" b="b"/>
            <a:pathLst>
              <a:path w="1344169" h="2375292">
                <a:moveTo>
                  <a:pt x="615707" y="0"/>
                </a:moveTo>
                <a:cubicBezTo>
                  <a:pt x="811546" y="0"/>
                  <a:pt x="968811" y="51186"/>
                  <a:pt x="1087501" y="153556"/>
                </a:cubicBezTo>
                <a:cubicBezTo>
                  <a:pt x="1206192" y="255927"/>
                  <a:pt x="1265537" y="388712"/>
                  <a:pt x="1265537" y="551911"/>
                </a:cubicBezTo>
                <a:cubicBezTo>
                  <a:pt x="1265537" y="852593"/>
                  <a:pt x="1112229" y="1045960"/>
                  <a:pt x="805611" y="1132010"/>
                </a:cubicBezTo>
                <a:lnTo>
                  <a:pt x="805611" y="1137945"/>
                </a:lnTo>
                <a:cubicBezTo>
                  <a:pt x="971778" y="1155748"/>
                  <a:pt x="1103079" y="1214352"/>
                  <a:pt x="1199515" y="1313755"/>
                </a:cubicBezTo>
                <a:cubicBezTo>
                  <a:pt x="1295951" y="1413158"/>
                  <a:pt x="1344169" y="1537041"/>
                  <a:pt x="1344169" y="1685404"/>
                </a:cubicBezTo>
                <a:cubicBezTo>
                  <a:pt x="1344169" y="1892124"/>
                  <a:pt x="1269740" y="2058785"/>
                  <a:pt x="1120883" y="2185388"/>
                </a:cubicBezTo>
                <a:cubicBezTo>
                  <a:pt x="972025" y="2311991"/>
                  <a:pt x="773961" y="2375292"/>
                  <a:pt x="526689" y="2375292"/>
                </a:cubicBezTo>
                <a:cubicBezTo>
                  <a:pt x="309090" y="2375292"/>
                  <a:pt x="133527" y="2334740"/>
                  <a:pt x="0" y="2253635"/>
                </a:cubicBezTo>
                <a:lnTo>
                  <a:pt x="0" y="1952458"/>
                </a:lnTo>
                <a:cubicBezTo>
                  <a:pt x="157265" y="2074115"/>
                  <a:pt x="334806" y="2134944"/>
                  <a:pt x="532623" y="2134944"/>
                </a:cubicBezTo>
                <a:cubicBezTo>
                  <a:pt x="690877" y="2134944"/>
                  <a:pt x="816244" y="2096123"/>
                  <a:pt x="908724" y="2018479"/>
                </a:cubicBezTo>
                <a:cubicBezTo>
                  <a:pt x="1001203" y="1940836"/>
                  <a:pt x="1047443" y="1836735"/>
                  <a:pt x="1047443" y="1706175"/>
                </a:cubicBezTo>
                <a:cubicBezTo>
                  <a:pt x="1047443" y="1415384"/>
                  <a:pt x="839240" y="1269988"/>
                  <a:pt x="422835" y="1269988"/>
                </a:cubicBezTo>
                <a:lnTo>
                  <a:pt x="231447" y="1269988"/>
                </a:lnTo>
                <a:lnTo>
                  <a:pt x="231447" y="1029640"/>
                </a:lnTo>
                <a:lnTo>
                  <a:pt x="413933" y="1029640"/>
                </a:lnTo>
                <a:cubicBezTo>
                  <a:pt x="782863" y="1029640"/>
                  <a:pt x="967327" y="893146"/>
                  <a:pt x="967327" y="620158"/>
                </a:cubicBezTo>
                <a:cubicBezTo>
                  <a:pt x="967327" y="367941"/>
                  <a:pt x="826382" y="241832"/>
                  <a:pt x="544493" y="241832"/>
                </a:cubicBezTo>
                <a:cubicBezTo>
                  <a:pt x="383272" y="241832"/>
                  <a:pt x="231447" y="296232"/>
                  <a:pt x="89018" y="405031"/>
                </a:cubicBezTo>
                <a:lnTo>
                  <a:pt x="89018" y="130560"/>
                </a:lnTo>
                <a:cubicBezTo>
                  <a:pt x="239359" y="43520"/>
                  <a:pt x="414922" y="0"/>
                  <a:pt x="615707" y="0"/>
                </a:cubicBezTo>
                <a:close/>
              </a:path>
            </a:pathLst>
          </a:custGeom>
          <a:solidFill>
            <a:schemeClr val="bg1">
              <a:alpha val="1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3900" dirty="0">
              <a:solidFill>
                <a:schemeClr val="bg1"/>
              </a:solidFill>
              <a:latin typeface="inpin heiti" charset="-122"/>
              <a:ea typeface="inpin heiti" charset="-122"/>
            </a:endParaRPr>
          </a:p>
        </p:txBody>
      </p:sp>
      <p:sp>
        <p:nvSpPr>
          <p:cNvPr id="16" name="PA_文本框 50"/>
          <p:cNvSpPr txBox="1"/>
          <p:nvPr>
            <p:custDataLst>
              <p:tags r:id="rId4"/>
            </p:custDataLst>
          </p:nvPr>
        </p:nvSpPr>
        <p:spPr>
          <a:xfrm>
            <a:off x="9115818" y="2350895"/>
            <a:ext cx="2904154" cy="3928850"/>
          </a:xfrm>
          <a:custGeom>
            <a:avLst/>
            <a:gdLst/>
            <a:ahLst/>
            <a:cxnLst/>
            <a:rect l="l" t="t" r="r" b="b"/>
            <a:pathLst>
              <a:path w="1698757" h="2298143">
                <a:moveTo>
                  <a:pt x="1072665" y="422834"/>
                </a:moveTo>
                <a:cubicBezTo>
                  <a:pt x="969799" y="607794"/>
                  <a:pt x="859516" y="787066"/>
                  <a:pt x="741815" y="960650"/>
                </a:cubicBezTo>
                <a:cubicBezTo>
                  <a:pt x="624113" y="1134235"/>
                  <a:pt x="485641" y="1319936"/>
                  <a:pt x="326398" y="1517754"/>
                </a:cubicBezTo>
                <a:lnTo>
                  <a:pt x="1072665" y="1517754"/>
                </a:lnTo>
                <a:close/>
                <a:moveTo>
                  <a:pt x="1053377" y="0"/>
                </a:moveTo>
                <a:lnTo>
                  <a:pt x="1354554" y="0"/>
                </a:lnTo>
                <a:lnTo>
                  <a:pt x="1354554" y="1517754"/>
                </a:lnTo>
                <a:lnTo>
                  <a:pt x="1698757" y="1517754"/>
                </a:lnTo>
                <a:lnTo>
                  <a:pt x="1698757" y="1758102"/>
                </a:lnTo>
                <a:lnTo>
                  <a:pt x="1354554" y="1758102"/>
                </a:lnTo>
                <a:lnTo>
                  <a:pt x="1354554" y="2298143"/>
                </a:lnTo>
                <a:lnTo>
                  <a:pt x="1072665" y="2298143"/>
                </a:lnTo>
                <a:lnTo>
                  <a:pt x="1072665" y="1758102"/>
                </a:lnTo>
                <a:lnTo>
                  <a:pt x="0" y="1758102"/>
                </a:lnTo>
                <a:lnTo>
                  <a:pt x="0" y="1531106"/>
                </a:lnTo>
                <a:cubicBezTo>
                  <a:pt x="190893" y="1316474"/>
                  <a:pt x="382776" y="1069203"/>
                  <a:pt x="575648" y="789291"/>
                </a:cubicBezTo>
                <a:cubicBezTo>
                  <a:pt x="768520" y="509380"/>
                  <a:pt x="927763" y="246282"/>
                  <a:pt x="1053377" y="0"/>
                </a:cubicBezTo>
                <a:close/>
              </a:path>
            </a:pathLst>
          </a:custGeom>
          <a:solidFill>
            <a:schemeClr val="bg1">
              <a:alpha val="1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3900" dirty="0">
              <a:solidFill>
                <a:schemeClr val="bg1"/>
              </a:solidFill>
              <a:latin typeface="inpin heiti" charset="-122"/>
              <a:ea typeface="inpin heiti" charset="-122"/>
            </a:endParaRPr>
          </a:p>
        </p:txBody>
      </p:sp>
      <p:grpSp>
        <p:nvGrpSpPr>
          <p:cNvPr id="17" name="组合 16"/>
          <p:cNvGrpSpPr/>
          <p:nvPr/>
        </p:nvGrpSpPr>
        <p:grpSpPr>
          <a:xfrm>
            <a:off x="263914" y="2862534"/>
            <a:ext cx="2186211" cy="1414770"/>
            <a:chOff x="363949" y="2479040"/>
            <a:chExt cx="2186211" cy="1414770"/>
          </a:xfrm>
        </p:grpSpPr>
        <p:sp>
          <p:nvSpPr>
            <p:cNvPr id="18" name="文本框 17"/>
            <p:cNvSpPr txBox="1"/>
            <p:nvPr/>
          </p:nvSpPr>
          <p:spPr>
            <a:xfrm>
              <a:off x="424909" y="3170535"/>
              <a:ext cx="2106743" cy="461665"/>
            </a:xfrm>
            <a:prstGeom prst="rect">
              <a:avLst/>
            </a:prstGeom>
            <a:noFill/>
          </p:spPr>
          <p:txBody>
            <a:bodyPr wrap="square" rtlCol="0">
              <a:spAutoFit/>
            </a:bodyPr>
            <a:lstStyle/>
            <a:p>
              <a:pPr algn="ctr"/>
              <a:r>
                <a:rPr lang="zh-CN" altLang="en-US" sz="2400" dirty="0">
                  <a:solidFill>
                    <a:schemeClr val="bg1"/>
                  </a:solidFill>
                  <a:latin typeface="inpin heiti" charset="-122"/>
                  <a:ea typeface="inpin heiti" charset="-122"/>
                </a:rPr>
                <a:t>项目背景介绍</a:t>
              </a:r>
              <a:endParaRPr lang="zh-CN" altLang="en-US" sz="2400" dirty="0">
                <a:solidFill>
                  <a:schemeClr val="bg1"/>
                </a:solidFill>
                <a:latin typeface="inpin heiti" charset="-122"/>
                <a:ea typeface="inpin heiti" charset="-122"/>
              </a:endParaRPr>
            </a:p>
          </p:txBody>
        </p:sp>
        <p:grpSp>
          <p:nvGrpSpPr>
            <p:cNvPr id="19" name="组合 18"/>
            <p:cNvGrpSpPr/>
            <p:nvPr/>
          </p:nvGrpSpPr>
          <p:grpSpPr>
            <a:xfrm>
              <a:off x="1197557" y="2479040"/>
              <a:ext cx="531288" cy="490858"/>
              <a:chOff x="1197557" y="2275840"/>
              <a:chExt cx="531288" cy="490858"/>
            </a:xfrm>
          </p:grpSpPr>
          <p:grpSp>
            <p:nvGrpSpPr>
              <p:cNvPr id="21" name="组合 20"/>
              <p:cNvGrpSpPr/>
              <p:nvPr/>
            </p:nvGrpSpPr>
            <p:grpSpPr>
              <a:xfrm>
                <a:off x="1197557" y="2425985"/>
                <a:ext cx="531288" cy="340713"/>
                <a:chOff x="3803650" y="6419850"/>
                <a:chExt cx="146051" cy="93662"/>
              </a:xfrm>
              <a:solidFill>
                <a:schemeClr val="bg1"/>
              </a:solidFill>
            </p:grpSpPr>
            <p:sp>
              <p:nvSpPr>
                <p:cNvPr id="23" name="Freeform 713"/>
                <p:cNvSpPr/>
                <p:nvPr/>
              </p:nvSpPr>
              <p:spPr bwMode="auto">
                <a:xfrm>
                  <a:off x="3856038" y="6419850"/>
                  <a:ext cx="93663" cy="93662"/>
                </a:xfrm>
                <a:custGeom>
                  <a:avLst/>
                  <a:gdLst>
                    <a:gd name="T0" fmla="*/ 0 w 36"/>
                    <a:gd name="T1" fmla="*/ 0 h 36"/>
                    <a:gd name="T2" fmla="*/ 11 w 36"/>
                    <a:gd name="T3" fmla="*/ 0 h 36"/>
                    <a:gd name="T4" fmla="*/ 11 w 36"/>
                    <a:gd name="T5" fmla="*/ 6 h 36"/>
                    <a:gd name="T6" fmla="*/ 11 w 36"/>
                    <a:gd name="T7" fmla="*/ 6 h 36"/>
                    <a:gd name="T8" fmla="*/ 22 w 36"/>
                    <a:gd name="T9" fmla="*/ 0 h 36"/>
                    <a:gd name="T10" fmla="*/ 36 w 36"/>
                    <a:gd name="T11" fmla="*/ 17 h 36"/>
                    <a:gd name="T12" fmla="*/ 36 w 36"/>
                    <a:gd name="T13" fmla="*/ 36 h 36"/>
                    <a:gd name="T14" fmla="*/ 24 w 36"/>
                    <a:gd name="T15" fmla="*/ 36 h 36"/>
                    <a:gd name="T16" fmla="*/ 24 w 36"/>
                    <a:gd name="T17" fmla="*/ 19 h 36"/>
                    <a:gd name="T18" fmla="*/ 18 w 36"/>
                    <a:gd name="T19" fmla="*/ 10 h 36"/>
                    <a:gd name="T20" fmla="*/ 12 w 36"/>
                    <a:gd name="T21" fmla="*/ 19 h 36"/>
                    <a:gd name="T22" fmla="*/ 12 w 36"/>
                    <a:gd name="T23" fmla="*/ 36 h 36"/>
                    <a:gd name="T24" fmla="*/ 0 w 36"/>
                    <a:gd name="T25" fmla="*/ 36 h 36"/>
                    <a:gd name="T26" fmla="*/ 0 w 36"/>
                    <a:gd name="T27"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36">
                      <a:moveTo>
                        <a:pt x="0" y="0"/>
                      </a:moveTo>
                      <a:cubicBezTo>
                        <a:pt x="11" y="0"/>
                        <a:pt x="11" y="0"/>
                        <a:pt x="11" y="0"/>
                      </a:cubicBezTo>
                      <a:cubicBezTo>
                        <a:pt x="11" y="6"/>
                        <a:pt x="11" y="6"/>
                        <a:pt x="11" y="6"/>
                      </a:cubicBezTo>
                      <a:cubicBezTo>
                        <a:pt x="11" y="6"/>
                        <a:pt x="11" y="6"/>
                        <a:pt x="11" y="6"/>
                      </a:cubicBezTo>
                      <a:cubicBezTo>
                        <a:pt x="13" y="3"/>
                        <a:pt x="17" y="0"/>
                        <a:pt x="22" y="0"/>
                      </a:cubicBezTo>
                      <a:cubicBezTo>
                        <a:pt x="34" y="0"/>
                        <a:pt x="36" y="7"/>
                        <a:pt x="36" y="17"/>
                      </a:cubicBezTo>
                      <a:cubicBezTo>
                        <a:pt x="36" y="36"/>
                        <a:pt x="36" y="36"/>
                        <a:pt x="36" y="36"/>
                      </a:cubicBezTo>
                      <a:cubicBezTo>
                        <a:pt x="24" y="36"/>
                        <a:pt x="24" y="36"/>
                        <a:pt x="24" y="36"/>
                      </a:cubicBezTo>
                      <a:cubicBezTo>
                        <a:pt x="24" y="19"/>
                        <a:pt x="24" y="19"/>
                        <a:pt x="24" y="19"/>
                      </a:cubicBezTo>
                      <a:cubicBezTo>
                        <a:pt x="24" y="15"/>
                        <a:pt x="24" y="10"/>
                        <a:pt x="18" y="10"/>
                      </a:cubicBezTo>
                      <a:cubicBezTo>
                        <a:pt x="12" y="10"/>
                        <a:pt x="12" y="14"/>
                        <a:pt x="12" y="19"/>
                      </a:cubicBezTo>
                      <a:cubicBezTo>
                        <a:pt x="12" y="36"/>
                        <a:pt x="12" y="36"/>
                        <a:pt x="12" y="36"/>
                      </a:cubicBezTo>
                      <a:cubicBezTo>
                        <a:pt x="0" y="36"/>
                        <a:pt x="0" y="36"/>
                        <a:pt x="0" y="36"/>
                      </a:cubicBezTo>
                      <a:lnTo>
                        <a:pt x="0" y="0"/>
                      </a:ln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inpin heiti" charset="-122"/>
                    <a:ea typeface="inpin heiti" charset="-122"/>
                  </a:endParaRPr>
                </a:p>
              </p:txBody>
            </p:sp>
            <p:sp>
              <p:nvSpPr>
                <p:cNvPr id="24" name="Rectangle 714"/>
                <p:cNvSpPr>
                  <a:spLocks noChangeArrowheads="1"/>
                </p:cNvSpPr>
                <p:nvPr/>
              </p:nvSpPr>
              <p:spPr bwMode="auto">
                <a:xfrm>
                  <a:off x="3803650" y="6419850"/>
                  <a:ext cx="31750" cy="9366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latin typeface="inpin heiti" charset="-122"/>
                    <a:ea typeface="inpin heiti" charset="-122"/>
                  </a:endParaRPr>
                </a:p>
              </p:txBody>
            </p:sp>
          </p:grpSp>
          <p:sp>
            <p:nvSpPr>
              <p:cNvPr id="22" name="Oval 715"/>
              <p:cNvSpPr>
                <a:spLocks noChangeArrowheads="1"/>
              </p:cNvSpPr>
              <p:nvPr/>
            </p:nvSpPr>
            <p:spPr bwMode="auto">
              <a:xfrm>
                <a:off x="1197557" y="2275840"/>
                <a:ext cx="115497" cy="109720"/>
              </a:xfrm>
              <a:prstGeom prst="ellipse">
                <a:avLst/>
              </a:pr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inpin heiti" charset="-122"/>
                  <a:ea typeface="inpin heiti" charset="-122"/>
                </a:endParaRPr>
              </a:p>
            </p:txBody>
          </p:sp>
        </p:grpSp>
        <p:sp>
          <p:nvSpPr>
            <p:cNvPr id="20" name="文本框 19"/>
            <p:cNvSpPr txBox="1"/>
            <p:nvPr/>
          </p:nvSpPr>
          <p:spPr>
            <a:xfrm>
              <a:off x="363949" y="3632200"/>
              <a:ext cx="2186211" cy="261610"/>
            </a:xfrm>
            <a:prstGeom prst="rect">
              <a:avLst/>
            </a:prstGeom>
            <a:noFill/>
          </p:spPr>
          <p:txBody>
            <a:bodyPr wrap="square" rtlCol="0">
              <a:spAutoFit/>
            </a:bodyPr>
            <a:lstStyle/>
            <a:p>
              <a:pPr algn="ctr"/>
              <a:r>
                <a:rPr lang="en-US" altLang="zh-CN" sz="1050" cap="all" dirty="0">
                  <a:solidFill>
                    <a:schemeClr val="bg1"/>
                  </a:solidFill>
                  <a:latin typeface="inpin heiti" charset="-122"/>
                  <a:ea typeface="inpin heiti" charset="-122"/>
                </a:rPr>
                <a:t>background introduction </a:t>
              </a:r>
              <a:endParaRPr lang="zh-CN" altLang="en-US" sz="1050" cap="all" dirty="0">
                <a:solidFill>
                  <a:schemeClr val="bg1"/>
                </a:solidFill>
                <a:latin typeface="inpin heiti" charset="-122"/>
                <a:ea typeface="inpin heiti" charset="-122"/>
              </a:endParaRPr>
            </a:p>
          </p:txBody>
        </p:sp>
      </p:grpSp>
      <p:grpSp>
        <p:nvGrpSpPr>
          <p:cNvPr id="25" name="组合 24"/>
          <p:cNvGrpSpPr/>
          <p:nvPr/>
        </p:nvGrpSpPr>
        <p:grpSpPr>
          <a:xfrm>
            <a:off x="9474790" y="2724282"/>
            <a:ext cx="2281202" cy="1545328"/>
            <a:chOff x="9574825" y="2340788"/>
            <a:chExt cx="2281202" cy="1545328"/>
          </a:xfrm>
        </p:grpSpPr>
        <p:sp>
          <p:nvSpPr>
            <p:cNvPr id="26" name="文本框 25"/>
            <p:cNvSpPr txBox="1"/>
            <p:nvPr/>
          </p:nvSpPr>
          <p:spPr>
            <a:xfrm>
              <a:off x="9635785" y="3170535"/>
              <a:ext cx="2106743" cy="461665"/>
            </a:xfrm>
            <a:prstGeom prst="rect">
              <a:avLst/>
            </a:prstGeom>
            <a:noFill/>
          </p:spPr>
          <p:txBody>
            <a:bodyPr wrap="square" rtlCol="0">
              <a:spAutoFit/>
            </a:bodyPr>
            <a:lstStyle/>
            <a:p>
              <a:pPr algn="ctr"/>
              <a:r>
                <a:rPr lang="zh-CN" altLang="en-US" sz="2400" dirty="0">
                  <a:solidFill>
                    <a:schemeClr val="bg1"/>
                  </a:solidFill>
                  <a:latin typeface="inpin heiti" charset="-122"/>
                  <a:ea typeface="inpin heiti" charset="-122"/>
                </a:rPr>
                <a:t>投资回报分析</a:t>
              </a:r>
              <a:endParaRPr lang="zh-CN" altLang="en-US" sz="2400" dirty="0">
                <a:solidFill>
                  <a:schemeClr val="bg1"/>
                </a:solidFill>
                <a:latin typeface="inpin heiti" charset="-122"/>
                <a:ea typeface="inpin heiti" charset="-122"/>
              </a:endParaRPr>
            </a:p>
          </p:txBody>
        </p:sp>
        <p:sp>
          <p:nvSpPr>
            <p:cNvPr id="27" name="文本框 26"/>
            <p:cNvSpPr txBox="1"/>
            <p:nvPr/>
          </p:nvSpPr>
          <p:spPr>
            <a:xfrm>
              <a:off x="9574825" y="3632200"/>
              <a:ext cx="2281202" cy="253916"/>
            </a:xfrm>
            <a:prstGeom prst="rect">
              <a:avLst/>
            </a:prstGeom>
            <a:noFill/>
          </p:spPr>
          <p:txBody>
            <a:bodyPr wrap="square" rtlCol="0">
              <a:spAutoFit/>
            </a:bodyPr>
            <a:lstStyle/>
            <a:p>
              <a:pPr algn="ctr"/>
              <a:r>
                <a:rPr lang="en-US" altLang="zh-CN" sz="1050" cap="all" dirty="0">
                  <a:solidFill>
                    <a:schemeClr val="bg1"/>
                  </a:solidFill>
                  <a:latin typeface="inpin heiti" charset="-122"/>
                  <a:ea typeface="inpin heiti" charset="-122"/>
                </a:rPr>
                <a:t>ROI analysis</a:t>
              </a:r>
              <a:endParaRPr lang="en-US" altLang="zh-CN" sz="1050" cap="all" dirty="0">
                <a:solidFill>
                  <a:schemeClr val="bg1"/>
                </a:solidFill>
                <a:latin typeface="inpin heiti" charset="-122"/>
                <a:ea typeface="inpin heiti" charset="-122"/>
              </a:endParaRPr>
            </a:p>
          </p:txBody>
        </p:sp>
        <p:sp>
          <p:nvSpPr>
            <p:cNvPr id="28" name="Freeform 684"/>
            <p:cNvSpPr>
              <a:spLocks noEditPoints="1"/>
            </p:cNvSpPr>
            <p:nvPr/>
          </p:nvSpPr>
          <p:spPr bwMode="auto">
            <a:xfrm>
              <a:off x="10371022" y="2340788"/>
              <a:ext cx="635230" cy="623680"/>
            </a:xfrm>
            <a:custGeom>
              <a:avLst/>
              <a:gdLst>
                <a:gd name="T0" fmla="*/ 25 w 67"/>
                <a:gd name="T1" fmla="*/ 50 h 66"/>
                <a:gd name="T2" fmla="*/ 15 w 67"/>
                <a:gd name="T3" fmla="*/ 48 h 66"/>
                <a:gd name="T4" fmla="*/ 25 w 67"/>
                <a:gd name="T5" fmla="*/ 54 h 66"/>
                <a:gd name="T6" fmla="*/ 40 w 67"/>
                <a:gd name="T7" fmla="*/ 51 h 66"/>
                <a:gd name="T8" fmla="*/ 38 w 67"/>
                <a:gd name="T9" fmla="*/ 48 h 66"/>
                <a:gd name="T10" fmla="*/ 30 w 67"/>
                <a:gd name="T11" fmla="*/ 2 h 66"/>
                <a:gd name="T12" fmla="*/ 3 w 67"/>
                <a:gd name="T13" fmla="*/ 66 h 66"/>
                <a:gd name="T14" fmla="*/ 13 w 67"/>
                <a:gd name="T15" fmla="*/ 57 h 66"/>
                <a:gd name="T16" fmla="*/ 17 w 67"/>
                <a:gd name="T17" fmla="*/ 60 h 66"/>
                <a:gd name="T18" fmla="*/ 26 w 67"/>
                <a:gd name="T19" fmla="*/ 64 h 66"/>
                <a:gd name="T20" fmla="*/ 39 w 67"/>
                <a:gd name="T21" fmla="*/ 59 h 66"/>
                <a:gd name="T22" fmla="*/ 46 w 67"/>
                <a:gd name="T23" fmla="*/ 55 h 66"/>
                <a:gd name="T24" fmla="*/ 67 w 67"/>
                <a:gd name="T25" fmla="*/ 66 h 66"/>
                <a:gd name="T26" fmla="*/ 11 w 67"/>
                <a:gd name="T27" fmla="*/ 37 h 66"/>
                <a:gd name="T28" fmla="*/ 16 w 67"/>
                <a:gd name="T29" fmla="*/ 27 h 66"/>
                <a:gd name="T30" fmla="*/ 23 w 67"/>
                <a:gd name="T31" fmla="*/ 36 h 66"/>
                <a:gd name="T32" fmla="*/ 20 w 67"/>
                <a:gd name="T33" fmla="*/ 38 h 66"/>
                <a:gd name="T34" fmla="*/ 20 w 67"/>
                <a:gd name="T35" fmla="*/ 38 h 66"/>
                <a:gd name="T36" fmla="*/ 14 w 67"/>
                <a:gd name="T37" fmla="*/ 39 h 66"/>
                <a:gd name="T38" fmla="*/ 15 w 67"/>
                <a:gd name="T39" fmla="*/ 42 h 66"/>
                <a:gd name="T40" fmla="*/ 13 w 67"/>
                <a:gd name="T41" fmla="*/ 43 h 66"/>
                <a:gd name="T42" fmla="*/ 45 w 67"/>
                <a:gd name="T43" fmla="*/ 50 h 66"/>
                <a:gd name="T44" fmla="*/ 38 w 67"/>
                <a:gd name="T45" fmla="*/ 56 h 66"/>
                <a:gd name="T46" fmla="*/ 26 w 67"/>
                <a:gd name="T47" fmla="*/ 61 h 66"/>
                <a:gd name="T48" fmla="*/ 19 w 67"/>
                <a:gd name="T49" fmla="*/ 58 h 66"/>
                <a:gd name="T50" fmla="*/ 16 w 67"/>
                <a:gd name="T51" fmla="*/ 55 h 66"/>
                <a:gd name="T52" fmla="*/ 13 w 67"/>
                <a:gd name="T53" fmla="*/ 48 h 66"/>
                <a:gd name="T54" fmla="*/ 18 w 67"/>
                <a:gd name="T55" fmla="*/ 45 h 66"/>
                <a:gd name="T56" fmla="*/ 26 w 67"/>
                <a:gd name="T57" fmla="*/ 40 h 66"/>
                <a:gd name="T58" fmla="*/ 38 w 67"/>
                <a:gd name="T59" fmla="*/ 45 h 66"/>
                <a:gd name="T60" fmla="*/ 42 w 67"/>
                <a:gd name="T61" fmla="*/ 46 h 66"/>
                <a:gd name="T62" fmla="*/ 44 w 67"/>
                <a:gd name="T63" fmla="*/ 43 h 66"/>
                <a:gd name="T64" fmla="*/ 40 w 67"/>
                <a:gd name="T65" fmla="*/ 41 h 66"/>
                <a:gd name="T66" fmla="*/ 40 w 67"/>
                <a:gd name="T67" fmla="*/ 38 h 66"/>
                <a:gd name="T68" fmla="*/ 33 w 67"/>
                <a:gd name="T69" fmla="*/ 38 h 66"/>
                <a:gd name="T70" fmla="*/ 33 w 67"/>
                <a:gd name="T71" fmla="*/ 38 h 66"/>
                <a:gd name="T72" fmla="*/ 29 w 67"/>
                <a:gd name="T73" fmla="*/ 36 h 66"/>
                <a:gd name="T74" fmla="*/ 37 w 67"/>
                <a:gd name="T75" fmla="*/ 25 h 66"/>
                <a:gd name="T76" fmla="*/ 46 w 67"/>
                <a:gd name="T77" fmla="*/ 3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 h="66">
                  <a:moveTo>
                    <a:pt x="38" y="48"/>
                  </a:moveTo>
                  <a:cubicBezTo>
                    <a:pt x="33" y="50"/>
                    <a:pt x="29" y="50"/>
                    <a:pt x="25" y="50"/>
                  </a:cubicBezTo>
                  <a:cubicBezTo>
                    <a:pt x="22" y="50"/>
                    <a:pt x="19" y="49"/>
                    <a:pt x="17" y="48"/>
                  </a:cubicBezTo>
                  <a:cubicBezTo>
                    <a:pt x="16" y="47"/>
                    <a:pt x="15" y="48"/>
                    <a:pt x="15" y="48"/>
                  </a:cubicBezTo>
                  <a:cubicBezTo>
                    <a:pt x="14" y="49"/>
                    <a:pt x="14" y="50"/>
                    <a:pt x="15" y="51"/>
                  </a:cubicBezTo>
                  <a:cubicBezTo>
                    <a:pt x="17" y="52"/>
                    <a:pt x="21" y="54"/>
                    <a:pt x="25" y="54"/>
                  </a:cubicBezTo>
                  <a:cubicBezTo>
                    <a:pt x="26" y="54"/>
                    <a:pt x="27" y="54"/>
                    <a:pt x="27" y="54"/>
                  </a:cubicBezTo>
                  <a:cubicBezTo>
                    <a:pt x="31" y="54"/>
                    <a:pt x="35" y="54"/>
                    <a:pt x="40" y="51"/>
                  </a:cubicBezTo>
                  <a:cubicBezTo>
                    <a:pt x="41" y="51"/>
                    <a:pt x="41" y="50"/>
                    <a:pt x="41" y="49"/>
                  </a:cubicBezTo>
                  <a:cubicBezTo>
                    <a:pt x="40" y="48"/>
                    <a:pt x="39" y="48"/>
                    <a:pt x="38" y="48"/>
                  </a:cubicBezTo>
                  <a:close/>
                  <a:moveTo>
                    <a:pt x="59" y="45"/>
                  </a:moveTo>
                  <a:cubicBezTo>
                    <a:pt x="59" y="30"/>
                    <a:pt x="60" y="0"/>
                    <a:pt x="30" y="2"/>
                  </a:cubicBezTo>
                  <a:cubicBezTo>
                    <a:pt x="0" y="5"/>
                    <a:pt x="8" y="36"/>
                    <a:pt x="8" y="47"/>
                  </a:cubicBezTo>
                  <a:cubicBezTo>
                    <a:pt x="7" y="52"/>
                    <a:pt x="6" y="59"/>
                    <a:pt x="3" y="66"/>
                  </a:cubicBezTo>
                  <a:cubicBezTo>
                    <a:pt x="11" y="66"/>
                    <a:pt x="11" y="66"/>
                    <a:pt x="11" y="66"/>
                  </a:cubicBezTo>
                  <a:cubicBezTo>
                    <a:pt x="12" y="63"/>
                    <a:pt x="13" y="60"/>
                    <a:pt x="13" y="57"/>
                  </a:cubicBezTo>
                  <a:cubicBezTo>
                    <a:pt x="13" y="58"/>
                    <a:pt x="14" y="58"/>
                    <a:pt x="14" y="58"/>
                  </a:cubicBezTo>
                  <a:cubicBezTo>
                    <a:pt x="15" y="59"/>
                    <a:pt x="16" y="60"/>
                    <a:pt x="17" y="60"/>
                  </a:cubicBezTo>
                  <a:cubicBezTo>
                    <a:pt x="19" y="62"/>
                    <a:pt x="21" y="64"/>
                    <a:pt x="25" y="64"/>
                  </a:cubicBezTo>
                  <a:cubicBezTo>
                    <a:pt x="25" y="64"/>
                    <a:pt x="26" y="64"/>
                    <a:pt x="26" y="64"/>
                  </a:cubicBezTo>
                  <a:cubicBezTo>
                    <a:pt x="30" y="64"/>
                    <a:pt x="33" y="62"/>
                    <a:pt x="36" y="61"/>
                  </a:cubicBezTo>
                  <a:cubicBezTo>
                    <a:pt x="37" y="60"/>
                    <a:pt x="38" y="60"/>
                    <a:pt x="39" y="59"/>
                  </a:cubicBezTo>
                  <a:cubicBezTo>
                    <a:pt x="41" y="58"/>
                    <a:pt x="44" y="57"/>
                    <a:pt x="45" y="55"/>
                  </a:cubicBezTo>
                  <a:cubicBezTo>
                    <a:pt x="46" y="55"/>
                    <a:pt x="46" y="55"/>
                    <a:pt x="46" y="55"/>
                  </a:cubicBezTo>
                  <a:cubicBezTo>
                    <a:pt x="47" y="58"/>
                    <a:pt x="48" y="62"/>
                    <a:pt x="50" y="66"/>
                  </a:cubicBezTo>
                  <a:cubicBezTo>
                    <a:pt x="67" y="66"/>
                    <a:pt x="67" y="66"/>
                    <a:pt x="67" y="66"/>
                  </a:cubicBezTo>
                  <a:cubicBezTo>
                    <a:pt x="63" y="60"/>
                    <a:pt x="59" y="53"/>
                    <a:pt x="59" y="45"/>
                  </a:cubicBezTo>
                  <a:close/>
                  <a:moveTo>
                    <a:pt x="11" y="37"/>
                  </a:moveTo>
                  <a:cubicBezTo>
                    <a:pt x="11" y="37"/>
                    <a:pt x="11" y="37"/>
                    <a:pt x="11" y="37"/>
                  </a:cubicBezTo>
                  <a:cubicBezTo>
                    <a:pt x="10" y="32"/>
                    <a:pt x="13" y="27"/>
                    <a:pt x="16" y="27"/>
                  </a:cubicBezTo>
                  <a:cubicBezTo>
                    <a:pt x="20" y="27"/>
                    <a:pt x="23" y="31"/>
                    <a:pt x="23" y="36"/>
                  </a:cubicBezTo>
                  <a:cubicBezTo>
                    <a:pt x="23" y="36"/>
                    <a:pt x="23" y="36"/>
                    <a:pt x="23" y="36"/>
                  </a:cubicBezTo>
                  <a:cubicBezTo>
                    <a:pt x="23" y="36"/>
                    <a:pt x="23" y="37"/>
                    <a:pt x="23" y="37"/>
                  </a:cubicBezTo>
                  <a:cubicBezTo>
                    <a:pt x="22" y="37"/>
                    <a:pt x="21" y="38"/>
                    <a:pt x="20" y="38"/>
                  </a:cubicBezTo>
                  <a:cubicBezTo>
                    <a:pt x="20" y="38"/>
                    <a:pt x="20" y="38"/>
                    <a:pt x="20" y="38"/>
                  </a:cubicBezTo>
                  <a:cubicBezTo>
                    <a:pt x="20" y="38"/>
                    <a:pt x="20" y="38"/>
                    <a:pt x="20" y="38"/>
                  </a:cubicBezTo>
                  <a:cubicBezTo>
                    <a:pt x="20" y="35"/>
                    <a:pt x="18" y="33"/>
                    <a:pt x="17" y="33"/>
                  </a:cubicBezTo>
                  <a:cubicBezTo>
                    <a:pt x="15" y="33"/>
                    <a:pt x="14" y="36"/>
                    <a:pt x="14" y="39"/>
                  </a:cubicBezTo>
                  <a:cubicBezTo>
                    <a:pt x="14" y="39"/>
                    <a:pt x="14" y="39"/>
                    <a:pt x="14" y="39"/>
                  </a:cubicBezTo>
                  <a:cubicBezTo>
                    <a:pt x="14" y="40"/>
                    <a:pt x="15" y="41"/>
                    <a:pt x="15" y="42"/>
                  </a:cubicBezTo>
                  <a:cubicBezTo>
                    <a:pt x="15" y="42"/>
                    <a:pt x="15" y="42"/>
                    <a:pt x="14" y="43"/>
                  </a:cubicBezTo>
                  <a:cubicBezTo>
                    <a:pt x="14" y="43"/>
                    <a:pt x="13" y="43"/>
                    <a:pt x="13" y="43"/>
                  </a:cubicBezTo>
                  <a:cubicBezTo>
                    <a:pt x="12" y="42"/>
                    <a:pt x="11" y="39"/>
                    <a:pt x="11" y="37"/>
                  </a:cubicBezTo>
                  <a:close/>
                  <a:moveTo>
                    <a:pt x="45" y="50"/>
                  </a:moveTo>
                  <a:cubicBezTo>
                    <a:pt x="44" y="52"/>
                    <a:pt x="41" y="55"/>
                    <a:pt x="38" y="56"/>
                  </a:cubicBezTo>
                  <a:cubicBezTo>
                    <a:pt x="38" y="56"/>
                    <a:pt x="38" y="56"/>
                    <a:pt x="38" y="56"/>
                  </a:cubicBezTo>
                  <a:cubicBezTo>
                    <a:pt x="36" y="56"/>
                    <a:pt x="35" y="57"/>
                    <a:pt x="34" y="58"/>
                  </a:cubicBezTo>
                  <a:cubicBezTo>
                    <a:pt x="32" y="59"/>
                    <a:pt x="29" y="61"/>
                    <a:pt x="26" y="61"/>
                  </a:cubicBezTo>
                  <a:cubicBezTo>
                    <a:pt x="26" y="61"/>
                    <a:pt x="26" y="61"/>
                    <a:pt x="25" y="61"/>
                  </a:cubicBezTo>
                  <a:cubicBezTo>
                    <a:pt x="22" y="61"/>
                    <a:pt x="21" y="59"/>
                    <a:pt x="19" y="58"/>
                  </a:cubicBezTo>
                  <a:cubicBezTo>
                    <a:pt x="18" y="57"/>
                    <a:pt x="17" y="56"/>
                    <a:pt x="16" y="55"/>
                  </a:cubicBezTo>
                  <a:cubicBezTo>
                    <a:pt x="16" y="55"/>
                    <a:pt x="16" y="55"/>
                    <a:pt x="16" y="55"/>
                  </a:cubicBezTo>
                  <a:cubicBezTo>
                    <a:pt x="13" y="54"/>
                    <a:pt x="12" y="52"/>
                    <a:pt x="12" y="50"/>
                  </a:cubicBezTo>
                  <a:cubicBezTo>
                    <a:pt x="12" y="49"/>
                    <a:pt x="12" y="49"/>
                    <a:pt x="13" y="48"/>
                  </a:cubicBezTo>
                  <a:cubicBezTo>
                    <a:pt x="14" y="47"/>
                    <a:pt x="16" y="46"/>
                    <a:pt x="16" y="45"/>
                  </a:cubicBezTo>
                  <a:cubicBezTo>
                    <a:pt x="17" y="45"/>
                    <a:pt x="17" y="45"/>
                    <a:pt x="18" y="45"/>
                  </a:cubicBezTo>
                  <a:cubicBezTo>
                    <a:pt x="18" y="44"/>
                    <a:pt x="18" y="44"/>
                    <a:pt x="18" y="44"/>
                  </a:cubicBezTo>
                  <a:cubicBezTo>
                    <a:pt x="20" y="43"/>
                    <a:pt x="22" y="40"/>
                    <a:pt x="26" y="40"/>
                  </a:cubicBezTo>
                  <a:cubicBezTo>
                    <a:pt x="28" y="40"/>
                    <a:pt x="31" y="41"/>
                    <a:pt x="34" y="43"/>
                  </a:cubicBezTo>
                  <a:cubicBezTo>
                    <a:pt x="35" y="44"/>
                    <a:pt x="36" y="44"/>
                    <a:pt x="38" y="45"/>
                  </a:cubicBezTo>
                  <a:cubicBezTo>
                    <a:pt x="39" y="45"/>
                    <a:pt x="40" y="45"/>
                    <a:pt x="42" y="46"/>
                  </a:cubicBezTo>
                  <a:cubicBezTo>
                    <a:pt x="42" y="46"/>
                    <a:pt x="42" y="46"/>
                    <a:pt x="42" y="46"/>
                  </a:cubicBezTo>
                  <a:cubicBezTo>
                    <a:pt x="43" y="47"/>
                    <a:pt x="45" y="48"/>
                    <a:pt x="45" y="50"/>
                  </a:cubicBezTo>
                  <a:close/>
                  <a:moveTo>
                    <a:pt x="44" y="43"/>
                  </a:moveTo>
                  <a:cubicBezTo>
                    <a:pt x="44" y="43"/>
                    <a:pt x="43" y="43"/>
                    <a:pt x="43" y="43"/>
                  </a:cubicBezTo>
                  <a:cubicBezTo>
                    <a:pt x="42" y="42"/>
                    <a:pt x="40" y="42"/>
                    <a:pt x="40" y="41"/>
                  </a:cubicBezTo>
                  <a:cubicBezTo>
                    <a:pt x="40" y="40"/>
                    <a:pt x="40" y="39"/>
                    <a:pt x="40" y="38"/>
                  </a:cubicBezTo>
                  <a:cubicBezTo>
                    <a:pt x="40" y="38"/>
                    <a:pt x="40" y="38"/>
                    <a:pt x="40" y="38"/>
                  </a:cubicBezTo>
                  <a:cubicBezTo>
                    <a:pt x="40" y="35"/>
                    <a:pt x="39" y="32"/>
                    <a:pt x="37" y="32"/>
                  </a:cubicBezTo>
                  <a:cubicBezTo>
                    <a:pt x="35" y="32"/>
                    <a:pt x="33" y="35"/>
                    <a:pt x="33" y="38"/>
                  </a:cubicBezTo>
                  <a:cubicBezTo>
                    <a:pt x="33" y="38"/>
                    <a:pt x="33" y="38"/>
                    <a:pt x="33" y="38"/>
                  </a:cubicBezTo>
                  <a:cubicBezTo>
                    <a:pt x="33" y="38"/>
                    <a:pt x="33" y="38"/>
                    <a:pt x="33" y="38"/>
                  </a:cubicBezTo>
                  <a:cubicBezTo>
                    <a:pt x="31" y="38"/>
                    <a:pt x="30" y="37"/>
                    <a:pt x="29" y="37"/>
                  </a:cubicBezTo>
                  <a:cubicBezTo>
                    <a:pt x="29" y="37"/>
                    <a:pt x="29" y="37"/>
                    <a:pt x="29" y="36"/>
                  </a:cubicBezTo>
                  <a:cubicBezTo>
                    <a:pt x="29" y="36"/>
                    <a:pt x="29" y="36"/>
                    <a:pt x="29" y="36"/>
                  </a:cubicBezTo>
                  <a:cubicBezTo>
                    <a:pt x="29" y="31"/>
                    <a:pt x="32" y="26"/>
                    <a:pt x="37" y="25"/>
                  </a:cubicBezTo>
                  <a:cubicBezTo>
                    <a:pt x="42" y="25"/>
                    <a:pt x="46" y="30"/>
                    <a:pt x="46" y="36"/>
                  </a:cubicBezTo>
                  <a:cubicBezTo>
                    <a:pt x="46" y="36"/>
                    <a:pt x="46" y="36"/>
                    <a:pt x="46" y="36"/>
                  </a:cubicBezTo>
                  <a:cubicBezTo>
                    <a:pt x="46" y="39"/>
                    <a:pt x="45" y="41"/>
                    <a:pt x="44" y="43"/>
                  </a:cubicBezTo>
                  <a:close/>
                </a:path>
              </a:pathLst>
            </a:custGeom>
            <a:solidFill>
              <a:srgbClr val="FFC000"/>
            </a:solidFill>
            <a:ln>
              <a:noFill/>
            </a:ln>
          </p:spPr>
          <p:txBody>
            <a:bodyPr vert="horz" wrap="square" lIns="91440" tIns="45720" rIns="91440" bIns="45720" numCol="1" anchor="t" anchorCtr="0" compatLnSpc="1"/>
            <a:lstStyle/>
            <a:p>
              <a:endParaRPr lang="zh-CN" altLang="en-US" dirty="0">
                <a:latin typeface="inpin heiti" charset="-122"/>
                <a:ea typeface="inpin heiti" charset="-122"/>
              </a:endParaRPr>
            </a:p>
          </p:txBody>
        </p:sp>
      </p:grpSp>
      <p:grpSp>
        <p:nvGrpSpPr>
          <p:cNvPr id="29" name="组合 28"/>
          <p:cNvGrpSpPr/>
          <p:nvPr/>
        </p:nvGrpSpPr>
        <p:grpSpPr>
          <a:xfrm>
            <a:off x="6418922" y="2788063"/>
            <a:ext cx="2186211" cy="1481547"/>
            <a:chOff x="6518957" y="2404569"/>
            <a:chExt cx="2186211" cy="1481547"/>
          </a:xfrm>
        </p:grpSpPr>
        <p:sp>
          <p:nvSpPr>
            <p:cNvPr id="30" name="文本框 29"/>
            <p:cNvSpPr txBox="1"/>
            <p:nvPr/>
          </p:nvSpPr>
          <p:spPr>
            <a:xfrm>
              <a:off x="6579917" y="3170535"/>
              <a:ext cx="2106743" cy="461665"/>
            </a:xfrm>
            <a:prstGeom prst="rect">
              <a:avLst/>
            </a:prstGeom>
            <a:noFill/>
          </p:spPr>
          <p:txBody>
            <a:bodyPr wrap="square" rtlCol="0">
              <a:spAutoFit/>
            </a:bodyPr>
            <a:lstStyle/>
            <a:p>
              <a:pPr algn="ctr"/>
              <a:r>
                <a:rPr lang="zh-CN" altLang="en-US" sz="2400" dirty="0">
                  <a:solidFill>
                    <a:schemeClr val="bg1"/>
                  </a:solidFill>
                  <a:latin typeface="inpin heiti" charset="-122"/>
                  <a:ea typeface="inpin heiti" charset="-122"/>
                </a:rPr>
                <a:t>项目发展规划</a:t>
              </a:r>
              <a:endParaRPr lang="zh-CN" altLang="en-US" sz="2400" dirty="0">
                <a:solidFill>
                  <a:schemeClr val="bg1"/>
                </a:solidFill>
                <a:latin typeface="inpin heiti" charset="-122"/>
                <a:ea typeface="inpin heiti" charset="-122"/>
              </a:endParaRPr>
            </a:p>
          </p:txBody>
        </p:sp>
        <p:sp>
          <p:nvSpPr>
            <p:cNvPr id="31" name="文本框 30"/>
            <p:cNvSpPr txBox="1"/>
            <p:nvPr/>
          </p:nvSpPr>
          <p:spPr>
            <a:xfrm>
              <a:off x="6518957" y="3632200"/>
              <a:ext cx="2186211" cy="253916"/>
            </a:xfrm>
            <a:prstGeom prst="rect">
              <a:avLst/>
            </a:prstGeom>
            <a:noFill/>
          </p:spPr>
          <p:txBody>
            <a:bodyPr wrap="square" rtlCol="0">
              <a:spAutoFit/>
            </a:bodyPr>
            <a:lstStyle/>
            <a:p>
              <a:pPr algn="ctr"/>
              <a:r>
                <a:rPr lang="en-US" altLang="zh-CN" sz="1050" cap="all" dirty="0">
                  <a:solidFill>
                    <a:schemeClr val="bg1"/>
                  </a:solidFill>
                  <a:latin typeface="inpin heiti" charset="-122"/>
                  <a:ea typeface="inpin heiti" charset="-122"/>
                </a:rPr>
                <a:t>development plan </a:t>
              </a:r>
              <a:endParaRPr lang="zh-CN" altLang="en-US" sz="1050" cap="all" dirty="0">
                <a:solidFill>
                  <a:schemeClr val="bg1"/>
                </a:solidFill>
                <a:latin typeface="inpin heiti" charset="-122"/>
                <a:ea typeface="inpin heiti" charset="-122"/>
              </a:endParaRPr>
            </a:p>
          </p:txBody>
        </p:sp>
        <p:grpSp>
          <p:nvGrpSpPr>
            <p:cNvPr id="32" name="组合 31"/>
            <p:cNvGrpSpPr/>
            <p:nvPr/>
          </p:nvGrpSpPr>
          <p:grpSpPr>
            <a:xfrm>
              <a:off x="7247923" y="2404569"/>
              <a:ext cx="548198" cy="548192"/>
              <a:chOff x="7247923" y="2201369"/>
              <a:chExt cx="548198" cy="548192"/>
            </a:xfrm>
          </p:grpSpPr>
          <p:sp>
            <p:nvSpPr>
              <p:cNvPr id="33" name="Freeform 686"/>
              <p:cNvSpPr/>
              <p:nvPr/>
            </p:nvSpPr>
            <p:spPr bwMode="auto">
              <a:xfrm>
                <a:off x="7555959" y="262426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inpin heiti" charset="-122"/>
                  <a:ea typeface="inpin heiti" charset="-122"/>
                </a:endParaRPr>
              </a:p>
            </p:txBody>
          </p:sp>
          <p:sp>
            <p:nvSpPr>
              <p:cNvPr id="34" name="Freeform 687"/>
              <p:cNvSpPr/>
              <p:nvPr/>
            </p:nvSpPr>
            <p:spPr bwMode="auto">
              <a:xfrm>
                <a:off x="7555959" y="263992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inpin heiti" charset="-122"/>
                  <a:ea typeface="inpin heiti" charset="-122"/>
                </a:endParaRPr>
              </a:p>
            </p:txBody>
          </p:sp>
          <p:sp>
            <p:nvSpPr>
              <p:cNvPr id="35" name="Freeform 688"/>
              <p:cNvSpPr/>
              <p:nvPr/>
            </p:nvSpPr>
            <p:spPr bwMode="auto">
              <a:xfrm>
                <a:off x="7555959" y="262948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inpin heiti" charset="-122"/>
                  <a:ea typeface="inpin heiti" charset="-122"/>
                </a:endParaRPr>
              </a:p>
            </p:txBody>
          </p:sp>
          <p:sp>
            <p:nvSpPr>
              <p:cNvPr id="36" name="Freeform 689"/>
              <p:cNvSpPr>
                <a:spLocks noEditPoints="1"/>
              </p:cNvSpPr>
              <p:nvPr/>
            </p:nvSpPr>
            <p:spPr bwMode="auto">
              <a:xfrm>
                <a:off x="7247923" y="2201369"/>
                <a:ext cx="548198" cy="548192"/>
              </a:xfrm>
              <a:custGeom>
                <a:avLst/>
                <a:gdLst>
                  <a:gd name="T0" fmla="*/ 60 w 64"/>
                  <a:gd name="T1" fmla="*/ 0 h 64"/>
                  <a:gd name="T2" fmla="*/ 4 w 64"/>
                  <a:gd name="T3" fmla="*/ 0 h 64"/>
                  <a:gd name="T4" fmla="*/ 0 w 64"/>
                  <a:gd name="T5" fmla="*/ 4 h 64"/>
                  <a:gd name="T6" fmla="*/ 0 w 64"/>
                  <a:gd name="T7" fmla="*/ 60 h 64"/>
                  <a:gd name="T8" fmla="*/ 4 w 64"/>
                  <a:gd name="T9" fmla="*/ 64 h 64"/>
                  <a:gd name="T10" fmla="*/ 35 w 64"/>
                  <a:gd name="T11" fmla="*/ 64 h 64"/>
                  <a:gd name="T12" fmla="*/ 35 w 64"/>
                  <a:gd name="T13" fmla="*/ 64 h 64"/>
                  <a:gd name="T14" fmla="*/ 35 w 64"/>
                  <a:gd name="T15" fmla="*/ 64 h 64"/>
                  <a:gd name="T16" fmla="*/ 60 w 64"/>
                  <a:gd name="T17" fmla="*/ 64 h 64"/>
                  <a:gd name="T18" fmla="*/ 64 w 64"/>
                  <a:gd name="T19" fmla="*/ 60 h 64"/>
                  <a:gd name="T20" fmla="*/ 64 w 64"/>
                  <a:gd name="T21" fmla="*/ 4 h 64"/>
                  <a:gd name="T22" fmla="*/ 60 w 64"/>
                  <a:gd name="T23" fmla="*/ 0 h 64"/>
                  <a:gd name="T24" fmla="*/ 12 w 64"/>
                  <a:gd name="T25" fmla="*/ 14 h 64"/>
                  <a:gd name="T26" fmla="*/ 14 w 64"/>
                  <a:gd name="T27" fmla="*/ 12 h 64"/>
                  <a:gd name="T28" fmla="*/ 16 w 64"/>
                  <a:gd name="T29" fmla="*/ 14 h 64"/>
                  <a:gd name="T30" fmla="*/ 16 w 64"/>
                  <a:gd name="T31" fmla="*/ 18 h 64"/>
                  <a:gd name="T32" fmla="*/ 14 w 64"/>
                  <a:gd name="T33" fmla="*/ 20 h 64"/>
                  <a:gd name="T34" fmla="*/ 12 w 64"/>
                  <a:gd name="T35" fmla="*/ 18 h 64"/>
                  <a:gd name="T36" fmla="*/ 12 w 64"/>
                  <a:gd name="T37" fmla="*/ 14 h 64"/>
                  <a:gd name="T38" fmla="*/ 60 w 64"/>
                  <a:gd name="T39" fmla="*/ 60 h 64"/>
                  <a:gd name="T40" fmla="*/ 37 w 64"/>
                  <a:gd name="T41" fmla="*/ 60 h 64"/>
                  <a:gd name="T42" fmla="*/ 36 w 64"/>
                  <a:gd name="T43" fmla="*/ 52 h 64"/>
                  <a:gd name="T44" fmla="*/ 36 w 64"/>
                  <a:gd name="T45" fmla="*/ 52 h 64"/>
                  <a:gd name="T46" fmla="*/ 32 w 64"/>
                  <a:gd name="T47" fmla="*/ 52 h 64"/>
                  <a:gd name="T48" fmla="*/ 9 w 64"/>
                  <a:gd name="T49" fmla="*/ 44 h 64"/>
                  <a:gd name="T50" fmla="*/ 9 w 64"/>
                  <a:gd name="T51" fmla="*/ 41 h 64"/>
                  <a:gd name="T52" fmla="*/ 12 w 64"/>
                  <a:gd name="T53" fmla="*/ 40 h 64"/>
                  <a:gd name="T54" fmla="*/ 32 w 64"/>
                  <a:gd name="T55" fmla="*/ 48 h 64"/>
                  <a:gd name="T56" fmla="*/ 36 w 64"/>
                  <a:gd name="T57" fmla="*/ 48 h 64"/>
                  <a:gd name="T58" fmla="*/ 36 w 64"/>
                  <a:gd name="T59" fmla="*/ 34 h 64"/>
                  <a:gd name="T60" fmla="*/ 35 w 64"/>
                  <a:gd name="T61" fmla="*/ 33 h 64"/>
                  <a:gd name="T62" fmla="*/ 34 w 64"/>
                  <a:gd name="T63" fmla="*/ 32 h 64"/>
                  <a:gd name="T64" fmla="*/ 28 w 64"/>
                  <a:gd name="T65" fmla="*/ 32 h 64"/>
                  <a:gd name="T66" fmla="*/ 29 w 64"/>
                  <a:gd name="T67" fmla="*/ 22 h 64"/>
                  <a:gd name="T68" fmla="*/ 35 w 64"/>
                  <a:gd name="T69" fmla="*/ 4 h 64"/>
                  <a:gd name="T70" fmla="*/ 60 w 64"/>
                  <a:gd name="T71" fmla="*/ 4 h 64"/>
                  <a:gd name="T72" fmla="*/ 60 w 64"/>
                  <a:gd name="T73" fmla="*/ 6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4" h="64">
                    <a:moveTo>
                      <a:pt x="60" y="0"/>
                    </a:moveTo>
                    <a:cubicBezTo>
                      <a:pt x="4" y="0"/>
                      <a:pt x="4" y="0"/>
                      <a:pt x="4" y="0"/>
                    </a:cubicBezTo>
                    <a:cubicBezTo>
                      <a:pt x="2" y="0"/>
                      <a:pt x="0" y="2"/>
                      <a:pt x="0" y="4"/>
                    </a:cubicBezTo>
                    <a:cubicBezTo>
                      <a:pt x="0" y="60"/>
                      <a:pt x="0" y="60"/>
                      <a:pt x="0" y="60"/>
                    </a:cubicBezTo>
                    <a:cubicBezTo>
                      <a:pt x="0" y="62"/>
                      <a:pt x="2" y="64"/>
                      <a:pt x="4" y="64"/>
                    </a:cubicBezTo>
                    <a:cubicBezTo>
                      <a:pt x="35" y="64"/>
                      <a:pt x="35" y="64"/>
                      <a:pt x="35" y="64"/>
                    </a:cubicBezTo>
                    <a:cubicBezTo>
                      <a:pt x="35" y="64"/>
                      <a:pt x="35" y="64"/>
                      <a:pt x="35" y="64"/>
                    </a:cubicBezTo>
                    <a:cubicBezTo>
                      <a:pt x="35" y="64"/>
                      <a:pt x="35" y="64"/>
                      <a:pt x="35" y="64"/>
                    </a:cubicBezTo>
                    <a:cubicBezTo>
                      <a:pt x="60" y="64"/>
                      <a:pt x="60" y="64"/>
                      <a:pt x="60" y="64"/>
                    </a:cubicBezTo>
                    <a:cubicBezTo>
                      <a:pt x="62" y="64"/>
                      <a:pt x="64" y="62"/>
                      <a:pt x="64" y="60"/>
                    </a:cubicBezTo>
                    <a:cubicBezTo>
                      <a:pt x="64" y="4"/>
                      <a:pt x="64" y="4"/>
                      <a:pt x="64" y="4"/>
                    </a:cubicBezTo>
                    <a:cubicBezTo>
                      <a:pt x="64" y="2"/>
                      <a:pt x="62" y="0"/>
                      <a:pt x="60" y="0"/>
                    </a:cubicBezTo>
                    <a:close/>
                    <a:moveTo>
                      <a:pt x="12" y="14"/>
                    </a:moveTo>
                    <a:cubicBezTo>
                      <a:pt x="12" y="13"/>
                      <a:pt x="13" y="12"/>
                      <a:pt x="14" y="12"/>
                    </a:cubicBezTo>
                    <a:cubicBezTo>
                      <a:pt x="15" y="12"/>
                      <a:pt x="16" y="13"/>
                      <a:pt x="16" y="14"/>
                    </a:cubicBezTo>
                    <a:cubicBezTo>
                      <a:pt x="16" y="18"/>
                      <a:pt x="16" y="18"/>
                      <a:pt x="16" y="18"/>
                    </a:cubicBezTo>
                    <a:cubicBezTo>
                      <a:pt x="16" y="19"/>
                      <a:pt x="15" y="20"/>
                      <a:pt x="14" y="20"/>
                    </a:cubicBezTo>
                    <a:cubicBezTo>
                      <a:pt x="13" y="20"/>
                      <a:pt x="12" y="19"/>
                      <a:pt x="12" y="18"/>
                    </a:cubicBezTo>
                    <a:lnTo>
                      <a:pt x="12" y="14"/>
                    </a:lnTo>
                    <a:close/>
                    <a:moveTo>
                      <a:pt x="60" y="60"/>
                    </a:moveTo>
                    <a:cubicBezTo>
                      <a:pt x="37" y="60"/>
                      <a:pt x="37" y="60"/>
                      <a:pt x="37" y="60"/>
                    </a:cubicBezTo>
                    <a:cubicBezTo>
                      <a:pt x="36" y="57"/>
                      <a:pt x="36" y="55"/>
                      <a:pt x="36" y="52"/>
                    </a:cubicBezTo>
                    <a:cubicBezTo>
                      <a:pt x="36" y="52"/>
                      <a:pt x="36" y="52"/>
                      <a:pt x="36" y="52"/>
                    </a:cubicBezTo>
                    <a:cubicBezTo>
                      <a:pt x="34" y="52"/>
                      <a:pt x="33" y="52"/>
                      <a:pt x="32" y="52"/>
                    </a:cubicBezTo>
                    <a:cubicBezTo>
                      <a:pt x="24" y="52"/>
                      <a:pt x="16" y="49"/>
                      <a:pt x="9" y="44"/>
                    </a:cubicBezTo>
                    <a:cubicBezTo>
                      <a:pt x="8" y="43"/>
                      <a:pt x="8" y="41"/>
                      <a:pt x="9" y="41"/>
                    </a:cubicBezTo>
                    <a:cubicBezTo>
                      <a:pt x="10" y="40"/>
                      <a:pt x="11" y="39"/>
                      <a:pt x="12" y="40"/>
                    </a:cubicBezTo>
                    <a:cubicBezTo>
                      <a:pt x="18" y="45"/>
                      <a:pt x="25" y="48"/>
                      <a:pt x="32" y="48"/>
                    </a:cubicBezTo>
                    <a:cubicBezTo>
                      <a:pt x="33" y="48"/>
                      <a:pt x="34" y="48"/>
                      <a:pt x="36" y="48"/>
                    </a:cubicBezTo>
                    <a:cubicBezTo>
                      <a:pt x="35" y="40"/>
                      <a:pt x="36" y="34"/>
                      <a:pt x="36" y="34"/>
                    </a:cubicBezTo>
                    <a:cubicBezTo>
                      <a:pt x="36" y="34"/>
                      <a:pt x="36" y="33"/>
                      <a:pt x="35" y="33"/>
                    </a:cubicBezTo>
                    <a:cubicBezTo>
                      <a:pt x="35" y="32"/>
                      <a:pt x="35" y="32"/>
                      <a:pt x="34" y="32"/>
                    </a:cubicBezTo>
                    <a:cubicBezTo>
                      <a:pt x="28" y="32"/>
                      <a:pt x="28" y="32"/>
                      <a:pt x="28" y="32"/>
                    </a:cubicBezTo>
                    <a:cubicBezTo>
                      <a:pt x="28" y="30"/>
                      <a:pt x="28" y="26"/>
                      <a:pt x="29" y="22"/>
                    </a:cubicBezTo>
                    <a:cubicBezTo>
                      <a:pt x="30" y="14"/>
                      <a:pt x="32" y="8"/>
                      <a:pt x="35" y="4"/>
                    </a:cubicBezTo>
                    <a:cubicBezTo>
                      <a:pt x="60" y="4"/>
                      <a:pt x="60" y="4"/>
                      <a:pt x="60" y="4"/>
                    </a:cubicBezTo>
                    <a:cubicBezTo>
                      <a:pt x="60" y="60"/>
                      <a:pt x="60" y="60"/>
                      <a:pt x="60" y="60"/>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inpin heiti" charset="-122"/>
                  <a:ea typeface="inpin heiti" charset="-122"/>
                </a:endParaRPr>
              </a:p>
            </p:txBody>
          </p:sp>
          <p:sp>
            <p:nvSpPr>
              <p:cNvPr id="37" name="Freeform 690"/>
              <p:cNvSpPr/>
              <p:nvPr/>
            </p:nvSpPr>
            <p:spPr bwMode="auto">
              <a:xfrm>
                <a:off x="7660377" y="2305787"/>
                <a:ext cx="36548" cy="67870"/>
              </a:xfrm>
              <a:custGeom>
                <a:avLst/>
                <a:gdLst>
                  <a:gd name="T0" fmla="*/ 2 w 4"/>
                  <a:gd name="T1" fmla="*/ 8 h 8"/>
                  <a:gd name="T2" fmla="*/ 0 w 4"/>
                  <a:gd name="T3" fmla="*/ 6 h 8"/>
                  <a:gd name="T4" fmla="*/ 0 w 4"/>
                  <a:gd name="T5" fmla="*/ 2 h 8"/>
                  <a:gd name="T6" fmla="*/ 2 w 4"/>
                  <a:gd name="T7" fmla="*/ 0 h 8"/>
                  <a:gd name="T8" fmla="*/ 4 w 4"/>
                  <a:gd name="T9" fmla="*/ 2 h 8"/>
                  <a:gd name="T10" fmla="*/ 4 w 4"/>
                  <a:gd name="T11" fmla="*/ 6 h 8"/>
                  <a:gd name="T12" fmla="*/ 2 w 4"/>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4" h="8">
                    <a:moveTo>
                      <a:pt x="2" y="8"/>
                    </a:moveTo>
                    <a:cubicBezTo>
                      <a:pt x="1" y="8"/>
                      <a:pt x="0" y="7"/>
                      <a:pt x="0" y="6"/>
                    </a:cubicBezTo>
                    <a:cubicBezTo>
                      <a:pt x="0" y="2"/>
                      <a:pt x="0" y="2"/>
                      <a:pt x="0" y="2"/>
                    </a:cubicBezTo>
                    <a:cubicBezTo>
                      <a:pt x="0" y="1"/>
                      <a:pt x="1" y="0"/>
                      <a:pt x="2" y="0"/>
                    </a:cubicBezTo>
                    <a:cubicBezTo>
                      <a:pt x="3" y="0"/>
                      <a:pt x="4" y="1"/>
                      <a:pt x="4" y="2"/>
                    </a:cubicBezTo>
                    <a:cubicBezTo>
                      <a:pt x="4" y="6"/>
                      <a:pt x="4" y="6"/>
                      <a:pt x="4" y="6"/>
                    </a:cubicBezTo>
                    <a:cubicBezTo>
                      <a:pt x="4" y="7"/>
                      <a:pt x="3" y="8"/>
                      <a:pt x="2" y="8"/>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inpin heiti" charset="-122"/>
                  <a:ea typeface="inpin heiti" charset="-122"/>
                </a:endParaRPr>
              </a:p>
            </p:txBody>
          </p:sp>
          <p:sp>
            <p:nvSpPr>
              <p:cNvPr id="38" name="Freeform 691"/>
              <p:cNvSpPr/>
              <p:nvPr/>
            </p:nvSpPr>
            <p:spPr bwMode="auto">
              <a:xfrm>
                <a:off x="7529853" y="2645146"/>
                <a:ext cx="1044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inpin heiti" charset="-122"/>
                  <a:ea typeface="inpin heiti" charset="-122"/>
                </a:endParaRPr>
              </a:p>
            </p:txBody>
          </p:sp>
          <p:sp>
            <p:nvSpPr>
              <p:cNvPr id="39" name="Freeform 692"/>
              <p:cNvSpPr/>
              <p:nvPr/>
            </p:nvSpPr>
            <p:spPr bwMode="auto">
              <a:xfrm>
                <a:off x="7524633" y="2645146"/>
                <a:ext cx="522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inpin heiti" charset="-122"/>
                  <a:ea typeface="inpin heiti" charset="-122"/>
                </a:endParaRPr>
              </a:p>
            </p:txBody>
          </p:sp>
          <p:sp>
            <p:nvSpPr>
              <p:cNvPr id="40" name="Freeform 693"/>
              <p:cNvSpPr/>
              <p:nvPr/>
            </p:nvSpPr>
            <p:spPr bwMode="auto">
              <a:xfrm>
                <a:off x="7540294" y="261382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inpin heiti" charset="-122"/>
                  <a:ea typeface="inpin heiti" charset="-122"/>
                </a:endParaRPr>
              </a:p>
            </p:txBody>
          </p:sp>
          <p:sp>
            <p:nvSpPr>
              <p:cNvPr id="41" name="Freeform 694"/>
              <p:cNvSpPr/>
              <p:nvPr/>
            </p:nvSpPr>
            <p:spPr bwMode="auto">
              <a:xfrm>
                <a:off x="7529853" y="261382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inpin heiti" charset="-122"/>
                  <a:ea typeface="inpin heiti" charset="-122"/>
                </a:endParaRPr>
              </a:p>
            </p:txBody>
          </p:sp>
          <p:sp>
            <p:nvSpPr>
              <p:cNvPr id="42" name="Freeform 695"/>
              <p:cNvSpPr/>
              <p:nvPr/>
            </p:nvSpPr>
            <p:spPr bwMode="auto">
              <a:xfrm>
                <a:off x="7555959" y="2535506"/>
                <a:ext cx="172292" cy="109637"/>
              </a:xfrm>
              <a:custGeom>
                <a:avLst/>
                <a:gdLst>
                  <a:gd name="T0" fmla="*/ 19 w 20"/>
                  <a:gd name="T1" fmla="*/ 2 h 13"/>
                  <a:gd name="T2" fmla="*/ 16 w 20"/>
                  <a:gd name="T3" fmla="*/ 1 h 13"/>
                  <a:gd name="T4" fmla="*/ 0 w 20"/>
                  <a:gd name="T5" fmla="*/ 9 h 13"/>
                  <a:gd name="T6" fmla="*/ 0 w 20"/>
                  <a:gd name="T7" fmla="*/ 13 h 13"/>
                  <a:gd name="T8" fmla="*/ 19 w 20"/>
                  <a:gd name="T9" fmla="*/ 5 h 13"/>
                  <a:gd name="T10" fmla="*/ 19 w 20"/>
                  <a:gd name="T11" fmla="*/ 2 h 13"/>
                </a:gdLst>
                <a:ahLst/>
                <a:cxnLst>
                  <a:cxn ang="0">
                    <a:pos x="T0" y="T1"/>
                  </a:cxn>
                  <a:cxn ang="0">
                    <a:pos x="T2" y="T3"/>
                  </a:cxn>
                  <a:cxn ang="0">
                    <a:pos x="T4" y="T5"/>
                  </a:cxn>
                  <a:cxn ang="0">
                    <a:pos x="T6" y="T7"/>
                  </a:cxn>
                  <a:cxn ang="0">
                    <a:pos x="T8" y="T9"/>
                  </a:cxn>
                  <a:cxn ang="0">
                    <a:pos x="T10" y="T11"/>
                  </a:cxn>
                </a:cxnLst>
                <a:rect l="0" t="0" r="r" b="b"/>
                <a:pathLst>
                  <a:path w="20" h="13">
                    <a:moveTo>
                      <a:pt x="19" y="2"/>
                    </a:moveTo>
                    <a:cubicBezTo>
                      <a:pt x="18" y="1"/>
                      <a:pt x="17" y="0"/>
                      <a:pt x="16" y="1"/>
                    </a:cubicBezTo>
                    <a:cubicBezTo>
                      <a:pt x="11" y="5"/>
                      <a:pt x="6" y="8"/>
                      <a:pt x="0" y="9"/>
                    </a:cubicBezTo>
                    <a:cubicBezTo>
                      <a:pt x="0" y="10"/>
                      <a:pt x="0" y="12"/>
                      <a:pt x="0" y="13"/>
                    </a:cubicBezTo>
                    <a:cubicBezTo>
                      <a:pt x="7" y="12"/>
                      <a:pt x="13" y="9"/>
                      <a:pt x="19" y="5"/>
                    </a:cubicBezTo>
                    <a:cubicBezTo>
                      <a:pt x="20" y="4"/>
                      <a:pt x="20" y="2"/>
                      <a:pt x="19" y="2"/>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inpin heiti" charset="-122"/>
                  <a:ea typeface="inpin heiti" charset="-122"/>
                </a:endParaRPr>
              </a:p>
            </p:txBody>
          </p:sp>
          <p:sp>
            <p:nvSpPr>
              <p:cNvPr id="43" name="Freeform 696"/>
              <p:cNvSpPr/>
              <p:nvPr/>
            </p:nvSpPr>
            <p:spPr bwMode="auto">
              <a:xfrm>
                <a:off x="7550736" y="2645146"/>
                <a:ext cx="522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inpin heiti" charset="-122"/>
                  <a:ea typeface="inpin heiti" charset="-122"/>
                </a:endParaRPr>
              </a:p>
            </p:txBody>
          </p:sp>
          <p:sp>
            <p:nvSpPr>
              <p:cNvPr id="44" name="Freeform 697"/>
              <p:cNvSpPr/>
              <p:nvPr/>
            </p:nvSpPr>
            <p:spPr bwMode="auto">
              <a:xfrm>
                <a:off x="7540294" y="2645146"/>
                <a:ext cx="1044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inpin heiti" charset="-122"/>
                  <a:ea typeface="inpin heiti" charset="-122"/>
                </a:endParaRPr>
              </a:p>
            </p:txBody>
          </p:sp>
        </p:grpSp>
      </p:grpSp>
      <p:grpSp>
        <p:nvGrpSpPr>
          <p:cNvPr id="45" name="组合 44"/>
          <p:cNvGrpSpPr/>
          <p:nvPr/>
        </p:nvGrpSpPr>
        <p:grpSpPr>
          <a:xfrm>
            <a:off x="3235818" y="2782986"/>
            <a:ext cx="2444757" cy="1486624"/>
            <a:chOff x="3335853" y="2399492"/>
            <a:chExt cx="2444757" cy="1486624"/>
          </a:xfrm>
        </p:grpSpPr>
        <p:sp>
          <p:nvSpPr>
            <p:cNvPr id="46" name="文本框 45"/>
            <p:cNvSpPr txBox="1"/>
            <p:nvPr/>
          </p:nvSpPr>
          <p:spPr>
            <a:xfrm>
              <a:off x="3466401" y="3170535"/>
              <a:ext cx="2106743" cy="461665"/>
            </a:xfrm>
            <a:prstGeom prst="rect">
              <a:avLst/>
            </a:prstGeom>
            <a:noFill/>
          </p:spPr>
          <p:txBody>
            <a:bodyPr wrap="square" rtlCol="0">
              <a:spAutoFit/>
            </a:bodyPr>
            <a:lstStyle/>
            <a:p>
              <a:pPr algn="ctr"/>
              <a:r>
                <a:rPr lang="zh-CN" altLang="en-US" sz="2400" dirty="0">
                  <a:solidFill>
                    <a:schemeClr val="bg1"/>
                  </a:solidFill>
                  <a:latin typeface="inpin heiti" charset="-122"/>
                  <a:ea typeface="inpin heiti" charset="-122"/>
                </a:rPr>
                <a:t>项目产品运营</a:t>
              </a:r>
              <a:endParaRPr lang="zh-CN" altLang="en-US" sz="2400" dirty="0">
                <a:solidFill>
                  <a:schemeClr val="bg1"/>
                </a:solidFill>
                <a:latin typeface="inpin heiti" charset="-122"/>
                <a:ea typeface="inpin heiti" charset="-122"/>
              </a:endParaRPr>
            </a:p>
          </p:txBody>
        </p:sp>
        <p:sp>
          <p:nvSpPr>
            <p:cNvPr id="47" name="文本框 46"/>
            <p:cNvSpPr txBox="1"/>
            <p:nvPr/>
          </p:nvSpPr>
          <p:spPr>
            <a:xfrm>
              <a:off x="3335853" y="3632200"/>
              <a:ext cx="2444757" cy="253916"/>
            </a:xfrm>
            <a:prstGeom prst="rect">
              <a:avLst/>
            </a:prstGeom>
            <a:noFill/>
          </p:spPr>
          <p:txBody>
            <a:bodyPr wrap="square" rtlCol="0">
              <a:spAutoFit/>
            </a:bodyPr>
            <a:lstStyle/>
            <a:p>
              <a:pPr algn="ctr"/>
              <a:r>
                <a:rPr lang="en-US" altLang="zh-CN" sz="1050" cap="all" dirty="0">
                  <a:solidFill>
                    <a:schemeClr val="bg1"/>
                  </a:solidFill>
                  <a:latin typeface="inpin heiti" charset="-122"/>
                  <a:ea typeface="inpin heiti" charset="-122"/>
                </a:rPr>
                <a:t>product operation</a:t>
              </a:r>
              <a:endParaRPr lang="zh-CN" altLang="en-US" sz="1050" cap="all" dirty="0">
                <a:solidFill>
                  <a:schemeClr val="bg1"/>
                </a:solidFill>
                <a:latin typeface="inpin heiti" charset="-122"/>
                <a:ea typeface="inpin heiti" charset="-122"/>
              </a:endParaRPr>
            </a:p>
          </p:txBody>
        </p:sp>
        <p:sp>
          <p:nvSpPr>
            <p:cNvPr id="48" name="Freeform 735"/>
            <p:cNvSpPr>
              <a:spLocks noEditPoints="1"/>
            </p:cNvSpPr>
            <p:nvPr/>
          </p:nvSpPr>
          <p:spPr bwMode="auto">
            <a:xfrm>
              <a:off x="4231673" y="2399492"/>
              <a:ext cx="606358" cy="577482"/>
            </a:xfrm>
            <a:custGeom>
              <a:avLst/>
              <a:gdLst>
                <a:gd name="T0" fmla="*/ 49 w 64"/>
                <a:gd name="T1" fmla="*/ 35 h 61"/>
                <a:gd name="T2" fmla="*/ 64 w 64"/>
                <a:gd name="T3" fmla="*/ 35 h 61"/>
                <a:gd name="T4" fmla="*/ 64 w 64"/>
                <a:gd name="T5" fmla="*/ 32 h 61"/>
                <a:gd name="T6" fmla="*/ 60 w 64"/>
                <a:gd name="T7" fmla="*/ 18 h 61"/>
                <a:gd name="T8" fmla="*/ 59 w 64"/>
                <a:gd name="T9" fmla="*/ 3 h 61"/>
                <a:gd name="T10" fmla="*/ 38 w 64"/>
                <a:gd name="T11" fmla="*/ 5 h 61"/>
                <a:gd name="T12" fmla="*/ 36 w 64"/>
                <a:gd name="T13" fmla="*/ 5 h 61"/>
                <a:gd name="T14" fmla="*/ 10 w 64"/>
                <a:gd name="T15" fmla="*/ 25 h 61"/>
                <a:gd name="T16" fmla="*/ 24 w 64"/>
                <a:gd name="T17" fmla="*/ 14 h 61"/>
                <a:gd name="T18" fmla="*/ 20 w 64"/>
                <a:gd name="T19" fmla="*/ 18 h 61"/>
                <a:gd name="T20" fmla="*/ 5 w 64"/>
                <a:gd name="T21" fmla="*/ 57 h 61"/>
                <a:gd name="T22" fmla="*/ 24 w 64"/>
                <a:gd name="T23" fmla="*/ 57 h 61"/>
                <a:gd name="T24" fmla="*/ 36 w 64"/>
                <a:gd name="T25" fmla="*/ 60 h 61"/>
                <a:gd name="T26" fmla="*/ 62 w 64"/>
                <a:gd name="T27" fmla="*/ 41 h 61"/>
                <a:gd name="T28" fmla="*/ 47 w 64"/>
                <a:gd name="T29" fmla="*/ 41 h 61"/>
                <a:gd name="T30" fmla="*/ 37 w 64"/>
                <a:gd name="T31" fmla="*/ 47 h 61"/>
                <a:gd name="T32" fmla="*/ 26 w 64"/>
                <a:gd name="T33" fmla="*/ 41 h 61"/>
                <a:gd name="T34" fmla="*/ 25 w 64"/>
                <a:gd name="T35" fmla="*/ 35 h 61"/>
                <a:gd name="T36" fmla="*/ 25 w 64"/>
                <a:gd name="T37" fmla="*/ 35 h 61"/>
                <a:gd name="T38" fmla="*/ 49 w 64"/>
                <a:gd name="T39" fmla="*/ 35 h 61"/>
                <a:gd name="T40" fmla="*/ 25 w 64"/>
                <a:gd name="T41" fmla="*/ 28 h 61"/>
                <a:gd name="T42" fmla="*/ 36 w 64"/>
                <a:gd name="T43" fmla="*/ 17 h 61"/>
                <a:gd name="T44" fmla="*/ 48 w 64"/>
                <a:gd name="T45" fmla="*/ 28 h 61"/>
                <a:gd name="T46" fmla="*/ 25 w 64"/>
                <a:gd name="T47" fmla="*/ 28 h 61"/>
                <a:gd name="T48" fmla="*/ 59 w 64"/>
                <a:gd name="T49" fmla="*/ 6 h 61"/>
                <a:gd name="T50" fmla="*/ 59 w 64"/>
                <a:gd name="T51" fmla="*/ 17 h 61"/>
                <a:gd name="T52" fmla="*/ 47 w 64"/>
                <a:gd name="T53" fmla="*/ 7 h 61"/>
                <a:gd name="T54" fmla="*/ 59 w 64"/>
                <a:gd name="T55" fmla="*/ 6 h 61"/>
                <a:gd name="T56" fmla="*/ 9 w 64"/>
                <a:gd name="T57" fmla="*/ 56 h 61"/>
                <a:gd name="T58" fmla="*/ 10 w 64"/>
                <a:gd name="T59" fmla="*/ 41 h 61"/>
                <a:gd name="T60" fmla="*/ 22 w 64"/>
                <a:gd name="T61" fmla="*/ 56 h 61"/>
                <a:gd name="T62" fmla="*/ 9 w 64"/>
                <a:gd name="T63" fmla="*/ 5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4" h="61">
                  <a:moveTo>
                    <a:pt x="49" y="35"/>
                  </a:moveTo>
                  <a:cubicBezTo>
                    <a:pt x="64" y="35"/>
                    <a:pt x="64" y="35"/>
                    <a:pt x="64" y="35"/>
                  </a:cubicBezTo>
                  <a:cubicBezTo>
                    <a:pt x="64" y="34"/>
                    <a:pt x="64" y="33"/>
                    <a:pt x="64" y="32"/>
                  </a:cubicBezTo>
                  <a:cubicBezTo>
                    <a:pt x="64" y="27"/>
                    <a:pt x="62" y="22"/>
                    <a:pt x="60" y="18"/>
                  </a:cubicBezTo>
                  <a:cubicBezTo>
                    <a:pt x="63" y="12"/>
                    <a:pt x="62" y="6"/>
                    <a:pt x="59" y="3"/>
                  </a:cubicBezTo>
                  <a:cubicBezTo>
                    <a:pt x="56" y="0"/>
                    <a:pt x="48" y="1"/>
                    <a:pt x="38" y="5"/>
                  </a:cubicBezTo>
                  <a:cubicBezTo>
                    <a:pt x="38" y="5"/>
                    <a:pt x="37" y="5"/>
                    <a:pt x="36" y="5"/>
                  </a:cubicBezTo>
                  <a:cubicBezTo>
                    <a:pt x="23" y="5"/>
                    <a:pt x="13" y="14"/>
                    <a:pt x="10" y="25"/>
                  </a:cubicBezTo>
                  <a:cubicBezTo>
                    <a:pt x="14" y="20"/>
                    <a:pt x="18" y="17"/>
                    <a:pt x="24" y="14"/>
                  </a:cubicBezTo>
                  <a:cubicBezTo>
                    <a:pt x="23" y="14"/>
                    <a:pt x="20" y="17"/>
                    <a:pt x="20" y="18"/>
                  </a:cubicBezTo>
                  <a:cubicBezTo>
                    <a:pt x="5" y="33"/>
                    <a:pt x="0" y="52"/>
                    <a:pt x="5" y="57"/>
                  </a:cubicBezTo>
                  <a:cubicBezTo>
                    <a:pt x="9" y="61"/>
                    <a:pt x="16" y="61"/>
                    <a:pt x="24" y="57"/>
                  </a:cubicBezTo>
                  <a:cubicBezTo>
                    <a:pt x="28" y="59"/>
                    <a:pt x="32" y="60"/>
                    <a:pt x="36" y="60"/>
                  </a:cubicBezTo>
                  <a:cubicBezTo>
                    <a:pt x="48" y="60"/>
                    <a:pt x="59" y="52"/>
                    <a:pt x="62" y="41"/>
                  </a:cubicBezTo>
                  <a:cubicBezTo>
                    <a:pt x="47" y="41"/>
                    <a:pt x="47" y="41"/>
                    <a:pt x="47" y="41"/>
                  </a:cubicBezTo>
                  <a:cubicBezTo>
                    <a:pt x="45" y="45"/>
                    <a:pt x="41" y="47"/>
                    <a:pt x="37" y="47"/>
                  </a:cubicBezTo>
                  <a:cubicBezTo>
                    <a:pt x="32" y="47"/>
                    <a:pt x="28" y="45"/>
                    <a:pt x="26" y="41"/>
                  </a:cubicBezTo>
                  <a:cubicBezTo>
                    <a:pt x="25" y="39"/>
                    <a:pt x="25" y="37"/>
                    <a:pt x="25" y="35"/>
                  </a:cubicBezTo>
                  <a:cubicBezTo>
                    <a:pt x="25" y="35"/>
                    <a:pt x="25" y="35"/>
                    <a:pt x="25" y="35"/>
                  </a:cubicBezTo>
                  <a:cubicBezTo>
                    <a:pt x="49" y="35"/>
                    <a:pt x="49" y="35"/>
                    <a:pt x="49" y="35"/>
                  </a:cubicBezTo>
                  <a:close/>
                  <a:moveTo>
                    <a:pt x="25" y="28"/>
                  </a:moveTo>
                  <a:cubicBezTo>
                    <a:pt x="25" y="22"/>
                    <a:pt x="30" y="17"/>
                    <a:pt x="36" y="17"/>
                  </a:cubicBezTo>
                  <a:cubicBezTo>
                    <a:pt x="42" y="17"/>
                    <a:pt x="48" y="22"/>
                    <a:pt x="48" y="28"/>
                  </a:cubicBezTo>
                  <a:lnTo>
                    <a:pt x="25" y="28"/>
                  </a:lnTo>
                  <a:close/>
                  <a:moveTo>
                    <a:pt x="59" y="6"/>
                  </a:moveTo>
                  <a:cubicBezTo>
                    <a:pt x="61" y="8"/>
                    <a:pt x="61" y="12"/>
                    <a:pt x="59" y="17"/>
                  </a:cubicBezTo>
                  <a:cubicBezTo>
                    <a:pt x="56" y="12"/>
                    <a:pt x="52" y="9"/>
                    <a:pt x="47" y="7"/>
                  </a:cubicBezTo>
                  <a:cubicBezTo>
                    <a:pt x="52" y="4"/>
                    <a:pt x="57" y="4"/>
                    <a:pt x="59" y="6"/>
                  </a:cubicBezTo>
                  <a:close/>
                  <a:moveTo>
                    <a:pt x="9" y="56"/>
                  </a:moveTo>
                  <a:cubicBezTo>
                    <a:pt x="6" y="54"/>
                    <a:pt x="7" y="48"/>
                    <a:pt x="10" y="41"/>
                  </a:cubicBezTo>
                  <a:cubicBezTo>
                    <a:pt x="13" y="47"/>
                    <a:pt x="17" y="52"/>
                    <a:pt x="22" y="56"/>
                  </a:cubicBezTo>
                  <a:cubicBezTo>
                    <a:pt x="16" y="58"/>
                    <a:pt x="11" y="59"/>
                    <a:pt x="9" y="56"/>
                  </a:cubicBezTo>
                  <a:close/>
                </a:path>
              </a:pathLst>
            </a:custGeom>
            <a:solidFill>
              <a:srgbClr val="FFC000"/>
            </a:solidFill>
            <a:ln>
              <a:noFill/>
            </a:ln>
          </p:spPr>
          <p:txBody>
            <a:bodyPr vert="horz" wrap="square" lIns="91440" tIns="45720" rIns="91440" bIns="45720" numCol="1" anchor="t" anchorCtr="0" compatLnSpc="1"/>
            <a:lstStyle/>
            <a:p>
              <a:endParaRPr lang="zh-CN" altLang="en-US" dirty="0">
                <a:latin typeface="inpin heiti" charset="-122"/>
                <a:ea typeface="inpin heiti" charset="-122"/>
              </a:endParaRPr>
            </a:p>
          </p:txBody>
        </p:sp>
      </p:grpSp>
      <p:sp>
        <p:nvSpPr>
          <p:cNvPr id="49" name="文本框 48"/>
          <p:cNvSpPr txBox="1"/>
          <p:nvPr/>
        </p:nvSpPr>
        <p:spPr>
          <a:xfrm>
            <a:off x="4729372" y="129058"/>
            <a:ext cx="2692616" cy="1200329"/>
          </a:xfrm>
          <a:prstGeom prst="rect">
            <a:avLst/>
          </a:prstGeom>
          <a:noFill/>
        </p:spPr>
        <p:txBody>
          <a:bodyPr wrap="square" rtlCol="0">
            <a:spAutoFit/>
          </a:bodyPr>
          <a:lstStyle/>
          <a:p>
            <a:pPr algn="dist"/>
            <a:r>
              <a:rPr lang="zh-CN" altLang="en-US" sz="7200" dirty="0">
                <a:solidFill>
                  <a:schemeClr val="bg1"/>
                </a:solidFill>
                <a:latin typeface="inpin heiti" charset="-122"/>
                <a:ea typeface="inpin heiti" charset="-122"/>
              </a:rPr>
              <a:t>目录</a:t>
            </a:r>
            <a:endParaRPr lang="zh-CN" altLang="en-US" sz="7200" dirty="0">
              <a:solidFill>
                <a:schemeClr val="bg1"/>
              </a:solidFill>
              <a:latin typeface="inpin heiti" charset="-122"/>
              <a:ea typeface="inpin heiti" charset="-122"/>
            </a:endParaRPr>
          </a:p>
        </p:txBody>
      </p:sp>
      <p:sp>
        <p:nvSpPr>
          <p:cNvPr id="50" name="文本框 49"/>
          <p:cNvSpPr txBox="1"/>
          <p:nvPr/>
        </p:nvSpPr>
        <p:spPr>
          <a:xfrm>
            <a:off x="4943223" y="1244857"/>
            <a:ext cx="2304699" cy="461665"/>
          </a:xfrm>
          <a:prstGeom prst="rect">
            <a:avLst/>
          </a:prstGeom>
          <a:noFill/>
        </p:spPr>
        <p:txBody>
          <a:bodyPr wrap="square" rtlCol="0">
            <a:spAutoFit/>
          </a:bodyPr>
          <a:lstStyle/>
          <a:p>
            <a:pPr algn="dist"/>
            <a:r>
              <a:rPr lang="en-US" altLang="zh-CN" sz="2400" dirty="0">
                <a:solidFill>
                  <a:srgbClr val="FFC000"/>
                </a:solidFill>
                <a:latin typeface="inpin heiti" charset="-122"/>
                <a:ea typeface="inpin heiti" charset="-122"/>
              </a:rPr>
              <a:t>Catalog</a:t>
            </a:r>
            <a:endParaRPr lang="en-US" altLang="zh-CN" sz="2400" dirty="0">
              <a:solidFill>
                <a:srgbClr val="FFC000"/>
              </a:solidFill>
              <a:latin typeface="inpin heiti" charset="-122"/>
              <a:ea typeface="inpin heiti"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4000">
        <p14:prism/>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childTnLst>
                          </p:cTn>
                        </p:par>
                        <p:par>
                          <p:cTn id="20" fill="hold">
                            <p:stCondLst>
                              <p:cond delay="1500"/>
                            </p:stCondLst>
                            <p:childTnLst>
                              <p:par>
                                <p:cTn id="21" presetID="10" presetClass="entr" presetSubtype="0" fill="hold" nodeType="afterEffect">
                                  <p:stCondLst>
                                    <p:cond delay="0"/>
                                  </p:stCondLst>
                                  <p:childTnLst>
                                    <p:set>
                                      <p:cBhvr>
                                        <p:cTn id="22" dur="1" fill="hold">
                                          <p:stCondLst>
                                            <p:cond delay="0"/>
                                          </p:stCondLst>
                                        </p:cTn>
                                        <p:tgtEl>
                                          <p:spTgt spid="45"/>
                                        </p:tgtEl>
                                        <p:attrNameLst>
                                          <p:attrName>style.visibility</p:attrName>
                                        </p:attrNameLst>
                                      </p:cBhvr>
                                      <p:to>
                                        <p:strVal val="visible"/>
                                      </p:to>
                                    </p:set>
                                    <p:animEffect transition="in" filter="fade">
                                      <p:cBhvr>
                                        <p:cTn id="23" dur="500"/>
                                        <p:tgtEl>
                                          <p:spTgt spid="45"/>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fltVal val="0"/>
                                          </p:val>
                                        </p:tav>
                                        <p:tav tm="100000">
                                          <p:val>
                                            <p:strVal val="#ppt_w"/>
                                          </p:val>
                                        </p:tav>
                                      </p:tavLst>
                                    </p:anim>
                                    <p:anim calcmode="lin" valueType="num">
                                      <p:cBhvr>
                                        <p:cTn id="28" dur="500" fill="hold"/>
                                        <p:tgtEl>
                                          <p:spTgt spid="15"/>
                                        </p:tgtEl>
                                        <p:attrNameLst>
                                          <p:attrName>ppt_h</p:attrName>
                                        </p:attrNameLst>
                                      </p:cBhvr>
                                      <p:tavLst>
                                        <p:tav tm="0">
                                          <p:val>
                                            <p:fltVal val="0"/>
                                          </p:val>
                                        </p:tav>
                                        <p:tav tm="100000">
                                          <p:val>
                                            <p:strVal val="#ppt_h"/>
                                          </p:val>
                                        </p:tav>
                                      </p:tavLst>
                                    </p:anim>
                                    <p:animEffect transition="in" filter="fade">
                                      <p:cBhvr>
                                        <p:cTn id="29" dur="500"/>
                                        <p:tgtEl>
                                          <p:spTgt spid="15"/>
                                        </p:tgtEl>
                                      </p:cBhvr>
                                    </p:animEffect>
                                  </p:childTnLst>
                                </p:cTn>
                              </p:par>
                            </p:childTnLst>
                          </p:cTn>
                        </p:par>
                        <p:par>
                          <p:cTn id="30" fill="hold">
                            <p:stCondLst>
                              <p:cond delay="2500"/>
                            </p:stCondLst>
                            <p:childTnLst>
                              <p:par>
                                <p:cTn id="31" presetID="10" presetClass="entr" presetSubtype="0" fill="hold" nodeType="after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fade">
                                      <p:cBhvr>
                                        <p:cTn id="33" dur="500"/>
                                        <p:tgtEl>
                                          <p:spTgt spid="29"/>
                                        </p:tgtEl>
                                      </p:cBhvr>
                                    </p:animEffect>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childTnLst>
                          </p:cTn>
                        </p:par>
                        <p:par>
                          <p:cTn id="40" fill="hold">
                            <p:stCondLst>
                              <p:cond delay="3500"/>
                            </p:stCondLst>
                            <p:childTnLst>
                              <p:par>
                                <p:cTn id="41" presetID="10" presetClass="entr" presetSubtype="0" fill="hold"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fade">
                                      <p:cBhvr>
                                        <p:cTn id="4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形状 2"/>
          <p:cNvSpPr/>
          <p:nvPr/>
        </p:nvSpPr>
        <p:spPr>
          <a:xfrm>
            <a:off x="-10162" y="0"/>
            <a:ext cx="12246611" cy="6858000"/>
          </a:xfrm>
          <a:custGeom>
            <a:avLst/>
            <a:gdLst>
              <a:gd name="connsiteX0" fmla="*/ 12224387 w 12246611"/>
              <a:gd name="connsiteY0" fmla="*/ 0 h 6858000"/>
              <a:gd name="connsiteX1" fmla="*/ 12246611 w 12246611"/>
              <a:gd name="connsiteY1" fmla="*/ 0 h 6858000"/>
              <a:gd name="connsiteX2" fmla="*/ 12246611 w 12246611"/>
              <a:gd name="connsiteY2" fmla="*/ 6858000 h 6858000"/>
              <a:gd name="connsiteX3" fmla="*/ 12224387 w 12246611"/>
              <a:gd name="connsiteY3" fmla="*/ 6858000 h 6858000"/>
              <a:gd name="connsiteX4" fmla="*/ 0 w 12246611"/>
              <a:gd name="connsiteY4" fmla="*/ 0 h 6858000"/>
              <a:gd name="connsiteX5" fmla="*/ 5106350 w 12246611"/>
              <a:gd name="connsiteY5" fmla="*/ 0 h 6858000"/>
              <a:gd name="connsiteX6" fmla="*/ 7131518 w 12246611"/>
              <a:gd name="connsiteY6" fmla="*/ 6858000 h 6858000"/>
              <a:gd name="connsiteX7" fmla="*/ 0 w 12246611"/>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46611" h="6858000">
                <a:moveTo>
                  <a:pt x="12224387" y="0"/>
                </a:moveTo>
                <a:lnTo>
                  <a:pt x="12246611" y="0"/>
                </a:lnTo>
                <a:lnTo>
                  <a:pt x="12246611" y="6858000"/>
                </a:lnTo>
                <a:lnTo>
                  <a:pt x="12224387" y="6858000"/>
                </a:lnTo>
                <a:close/>
                <a:moveTo>
                  <a:pt x="0" y="0"/>
                </a:moveTo>
                <a:lnTo>
                  <a:pt x="5106350" y="0"/>
                </a:lnTo>
                <a:lnTo>
                  <a:pt x="7131518" y="6858000"/>
                </a:lnTo>
                <a:lnTo>
                  <a:pt x="0" y="6858000"/>
                </a:ln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latin typeface="inpin heiti" charset="-122"/>
              <a:ea typeface="inpin heiti" charset="-122"/>
            </a:endParaRPr>
          </a:p>
        </p:txBody>
      </p:sp>
      <p:grpSp>
        <p:nvGrpSpPr>
          <p:cNvPr id="4" name="组合 3"/>
          <p:cNvGrpSpPr/>
          <p:nvPr/>
        </p:nvGrpSpPr>
        <p:grpSpPr>
          <a:xfrm>
            <a:off x="1088107" y="2678839"/>
            <a:ext cx="4245246" cy="1169888"/>
            <a:chOff x="1058021" y="2413000"/>
            <a:chExt cx="4245246" cy="1169888"/>
          </a:xfrm>
        </p:grpSpPr>
        <p:sp>
          <p:nvSpPr>
            <p:cNvPr id="5" name="文本框 4"/>
            <p:cNvSpPr txBox="1"/>
            <p:nvPr/>
          </p:nvSpPr>
          <p:spPr>
            <a:xfrm>
              <a:off x="2280793" y="2508233"/>
              <a:ext cx="3022474" cy="646331"/>
            </a:xfrm>
            <a:prstGeom prst="rect">
              <a:avLst/>
            </a:prstGeom>
            <a:noFill/>
          </p:spPr>
          <p:txBody>
            <a:bodyPr wrap="square" rtlCol="0">
              <a:spAutoFit/>
            </a:bodyPr>
            <a:lstStyle/>
            <a:p>
              <a:pPr algn="ctr"/>
              <a:r>
                <a:rPr lang="zh-CN" altLang="en-US" sz="3600" dirty="0">
                  <a:solidFill>
                    <a:schemeClr val="bg1"/>
                  </a:solidFill>
                  <a:latin typeface="inpin heiti" charset="-122"/>
                  <a:ea typeface="inpin heiti" charset="-122"/>
                </a:rPr>
                <a:t>项目背景介绍</a:t>
              </a:r>
              <a:endParaRPr lang="zh-CN" altLang="en-US" sz="3600" dirty="0">
                <a:solidFill>
                  <a:schemeClr val="bg1"/>
                </a:solidFill>
                <a:latin typeface="inpin heiti" charset="-122"/>
                <a:ea typeface="inpin heiti" charset="-122"/>
              </a:endParaRPr>
            </a:p>
          </p:txBody>
        </p:sp>
        <p:grpSp>
          <p:nvGrpSpPr>
            <p:cNvPr id="6" name="组合 5"/>
            <p:cNvGrpSpPr/>
            <p:nvPr/>
          </p:nvGrpSpPr>
          <p:grpSpPr>
            <a:xfrm>
              <a:off x="1058021" y="2413000"/>
              <a:ext cx="1068252" cy="986960"/>
              <a:chOff x="1197557" y="2275840"/>
              <a:chExt cx="531288" cy="490858"/>
            </a:xfrm>
          </p:grpSpPr>
          <p:grpSp>
            <p:nvGrpSpPr>
              <p:cNvPr id="9" name="组合 8"/>
              <p:cNvGrpSpPr/>
              <p:nvPr/>
            </p:nvGrpSpPr>
            <p:grpSpPr>
              <a:xfrm>
                <a:off x="1197557" y="2425985"/>
                <a:ext cx="531288" cy="340713"/>
                <a:chOff x="3803650" y="6419850"/>
                <a:chExt cx="146051" cy="93662"/>
              </a:xfrm>
              <a:solidFill>
                <a:schemeClr val="bg1"/>
              </a:solidFill>
            </p:grpSpPr>
            <p:sp>
              <p:nvSpPr>
                <p:cNvPr id="11" name="Freeform 713"/>
                <p:cNvSpPr/>
                <p:nvPr/>
              </p:nvSpPr>
              <p:spPr bwMode="auto">
                <a:xfrm>
                  <a:off x="3856038" y="6419850"/>
                  <a:ext cx="93663" cy="93662"/>
                </a:xfrm>
                <a:custGeom>
                  <a:avLst/>
                  <a:gdLst>
                    <a:gd name="T0" fmla="*/ 0 w 36"/>
                    <a:gd name="T1" fmla="*/ 0 h 36"/>
                    <a:gd name="T2" fmla="*/ 11 w 36"/>
                    <a:gd name="T3" fmla="*/ 0 h 36"/>
                    <a:gd name="T4" fmla="*/ 11 w 36"/>
                    <a:gd name="T5" fmla="*/ 6 h 36"/>
                    <a:gd name="T6" fmla="*/ 11 w 36"/>
                    <a:gd name="T7" fmla="*/ 6 h 36"/>
                    <a:gd name="T8" fmla="*/ 22 w 36"/>
                    <a:gd name="T9" fmla="*/ 0 h 36"/>
                    <a:gd name="T10" fmla="*/ 36 w 36"/>
                    <a:gd name="T11" fmla="*/ 17 h 36"/>
                    <a:gd name="T12" fmla="*/ 36 w 36"/>
                    <a:gd name="T13" fmla="*/ 36 h 36"/>
                    <a:gd name="T14" fmla="*/ 24 w 36"/>
                    <a:gd name="T15" fmla="*/ 36 h 36"/>
                    <a:gd name="T16" fmla="*/ 24 w 36"/>
                    <a:gd name="T17" fmla="*/ 19 h 36"/>
                    <a:gd name="T18" fmla="*/ 18 w 36"/>
                    <a:gd name="T19" fmla="*/ 10 h 36"/>
                    <a:gd name="T20" fmla="*/ 12 w 36"/>
                    <a:gd name="T21" fmla="*/ 19 h 36"/>
                    <a:gd name="T22" fmla="*/ 12 w 36"/>
                    <a:gd name="T23" fmla="*/ 36 h 36"/>
                    <a:gd name="T24" fmla="*/ 0 w 36"/>
                    <a:gd name="T25" fmla="*/ 36 h 36"/>
                    <a:gd name="T26" fmla="*/ 0 w 36"/>
                    <a:gd name="T27"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36">
                      <a:moveTo>
                        <a:pt x="0" y="0"/>
                      </a:moveTo>
                      <a:cubicBezTo>
                        <a:pt x="11" y="0"/>
                        <a:pt x="11" y="0"/>
                        <a:pt x="11" y="0"/>
                      </a:cubicBezTo>
                      <a:cubicBezTo>
                        <a:pt x="11" y="6"/>
                        <a:pt x="11" y="6"/>
                        <a:pt x="11" y="6"/>
                      </a:cubicBezTo>
                      <a:cubicBezTo>
                        <a:pt x="11" y="6"/>
                        <a:pt x="11" y="6"/>
                        <a:pt x="11" y="6"/>
                      </a:cubicBezTo>
                      <a:cubicBezTo>
                        <a:pt x="13" y="3"/>
                        <a:pt x="17" y="0"/>
                        <a:pt x="22" y="0"/>
                      </a:cubicBezTo>
                      <a:cubicBezTo>
                        <a:pt x="34" y="0"/>
                        <a:pt x="36" y="7"/>
                        <a:pt x="36" y="17"/>
                      </a:cubicBezTo>
                      <a:cubicBezTo>
                        <a:pt x="36" y="36"/>
                        <a:pt x="36" y="36"/>
                        <a:pt x="36" y="36"/>
                      </a:cubicBezTo>
                      <a:cubicBezTo>
                        <a:pt x="24" y="36"/>
                        <a:pt x="24" y="36"/>
                        <a:pt x="24" y="36"/>
                      </a:cubicBezTo>
                      <a:cubicBezTo>
                        <a:pt x="24" y="19"/>
                        <a:pt x="24" y="19"/>
                        <a:pt x="24" y="19"/>
                      </a:cubicBezTo>
                      <a:cubicBezTo>
                        <a:pt x="24" y="15"/>
                        <a:pt x="24" y="10"/>
                        <a:pt x="18" y="10"/>
                      </a:cubicBezTo>
                      <a:cubicBezTo>
                        <a:pt x="12" y="10"/>
                        <a:pt x="12" y="14"/>
                        <a:pt x="12" y="19"/>
                      </a:cubicBezTo>
                      <a:cubicBezTo>
                        <a:pt x="12" y="36"/>
                        <a:pt x="12" y="36"/>
                        <a:pt x="12" y="36"/>
                      </a:cubicBezTo>
                      <a:cubicBezTo>
                        <a:pt x="0" y="36"/>
                        <a:pt x="0" y="36"/>
                        <a:pt x="0" y="36"/>
                      </a:cubicBezTo>
                      <a:lnTo>
                        <a:pt x="0" y="0"/>
                      </a:ln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inpin heiti" charset="-122"/>
                    <a:ea typeface="inpin heiti" charset="-122"/>
                  </a:endParaRPr>
                </a:p>
              </p:txBody>
            </p:sp>
            <p:sp>
              <p:nvSpPr>
                <p:cNvPr id="12" name="Rectangle 714"/>
                <p:cNvSpPr>
                  <a:spLocks noChangeArrowheads="1"/>
                </p:cNvSpPr>
                <p:nvPr/>
              </p:nvSpPr>
              <p:spPr bwMode="auto">
                <a:xfrm>
                  <a:off x="3803650" y="6419850"/>
                  <a:ext cx="31750" cy="9366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latin typeface="inpin heiti" charset="-122"/>
                    <a:ea typeface="inpin heiti" charset="-122"/>
                  </a:endParaRPr>
                </a:p>
              </p:txBody>
            </p:sp>
          </p:grpSp>
          <p:sp>
            <p:nvSpPr>
              <p:cNvPr id="10" name="Oval 715"/>
              <p:cNvSpPr>
                <a:spLocks noChangeArrowheads="1"/>
              </p:cNvSpPr>
              <p:nvPr/>
            </p:nvSpPr>
            <p:spPr bwMode="auto">
              <a:xfrm>
                <a:off x="1197557" y="2275840"/>
                <a:ext cx="115497" cy="109720"/>
              </a:xfrm>
              <a:prstGeom prst="ellipse">
                <a:avLst/>
              </a:pr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inpin heiti" charset="-122"/>
                  <a:ea typeface="inpin heiti" charset="-122"/>
                </a:endParaRPr>
              </a:p>
            </p:txBody>
          </p:sp>
        </p:grpSp>
        <p:sp>
          <p:nvSpPr>
            <p:cNvPr id="7" name="文本框 6"/>
            <p:cNvSpPr txBox="1"/>
            <p:nvPr/>
          </p:nvSpPr>
          <p:spPr>
            <a:xfrm>
              <a:off x="2311984" y="3059668"/>
              <a:ext cx="2844216" cy="523220"/>
            </a:xfrm>
            <a:prstGeom prst="rect">
              <a:avLst/>
            </a:prstGeom>
            <a:noFill/>
          </p:spPr>
          <p:txBody>
            <a:bodyPr wrap="square" rtlCol="0">
              <a:spAutoFit/>
            </a:bodyPr>
            <a:lstStyle/>
            <a:p>
              <a:pPr algn="ctr"/>
              <a:r>
                <a:rPr lang="en-US" altLang="zh-CN" sz="1400" cap="all" dirty="0">
                  <a:solidFill>
                    <a:schemeClr val="bg1"/>
                  </a:solidFill>
                  <a:latin typeface="inpin heiti" charset="-122"/>
                  <a:ea typeface="inpin heiti" charset="-122"/>
                </a:rPr>
                <a:t>background introduction </a:t>
              </a:r>
              <a:endParaRPr lang="zh-CN" altLang="en-US" sz="1400" cap="all" dirty="0">
                <a:solidFill>
                  <a:schemeClr val="bg1"/>
                </a:solidFill>
                <a:latin typeface="inpin heiti" charset="-122"/>
                <a:ea typeface="inpin heiti" charset="-122"/>
              </a:endParaRPr>
            </a:p>
          </p:txBody>
        </p:sp>
        <p:cxnSp>
          <p:nvCxnSpPr>
            <p:cNvPr id="8" name="直接连接符 7"/>
            <p:cNvCxnSpPr/>
            <p:nvPr/>
          </p:nvCxnSpPr>
          <p:spPr>
            <a:xfrm>
              <a:off x="2227877" y="2573867"/>
              <a:ext cx="0" cy="826093"/>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3" name="文本框 12"/>
          <p:cNvSpPr txBox="1"/>
          <p:nvPr/>
        </p:nvSpPr>
        <p:spPr>
          <a:xfrm>
            <a:off x="481144" y="5597736"/>
            <a:ext cx="6051700" cy="738664"/>
          </a:xfrm>
          <a:prstGeom prst="rect">
            <a:avLst/>
          </a:prstGeom>
          <a:noFill/>
        </p:spPr>
        <p:txBody>
          <a:bodyPr wrap="square" rtlCol="0">
            <a:spAutoFit/>
          </a:bodyPr>
          <a:lstStyle/>
          <a:p>
            <a:r>
              <a:rPr lang="zh-CN" altLang="en-US" sz="1400" dirty="0">
                <a:solidFill>
                  <a:schemeClr val="bg1"/>
                </a:solidFill>
                <a:latin typeface="inpin heiti" charset="-122"/>
                <a:ea typeface="inpin heiti" charset="-122"/>
              </a:rPr>
              <a:t>请在这里输入段落文本内容请在这里输入段落文本内容请在这里输入段落文本内容请在这里输入段落文本内容</a:t>
            </a:r>
            <a:endParaRPr lang="zh-CN" altLang="en-US" sz="1400" dirty="0">
              <a:solidFill>
                <a:schemeClr val="bg1"/>
              </a:solidFill>
              <a:latin typeface="inpin heiti" charset="-122"/>
              <a:ea typeface="inpin heiti" charset="-122"/>
            </a:endParaRPr>
          </a:p>
          <a:p>
            <a:endParaRPr lang="zh-CN" altLang="en-US" sz="1400" dirty="0">
              <a:solidFill>
                <a:schemeClr val="bg1"/>
              </a:solidFill>
              <a:latin typeface="inpin heiti" charset="-122"/>
              <a:ea typeface="inpin heiti" charset="-122"/>
            </a:endParaRPr>
          </a:p>
        </p:txBody>
      </p:sp>
      <p:sp>
        <p:nvSpPr>
          <p:cNvPr id="14" name="PA_文本框 46"/>
          <p:cNvSpPr txBox="1"/>
          <p:nvPr>
            <p:custDataLst>
              <p:tags r:id="rId1"/>
            </p:custDataLst>
          </p:nvPr>
        </p:nvSpPr>
        <p:spPr>
          <a:xfrm>
            <a:off x="1706079" y="2088555"/>
            <a:ext cx="1400081" cy="4015087"/>
          </a:xfrm>
          <a:custGeom>
            <a:avLst/>
            <a:gdLst/>
            <a:ahLst/>
            <a:cxnLst/>
            <a:rect l="l" t="t" r="r" b="b"/>
            <a:pathLst>
              <a:path w="818964" h="2348587">
                <a:moveTo>
                  <a:pt x="709175" y="0"/>
                </a:moveTo>
                <a:lnTo>
                  <a:pt x="818964" y="0"/>
                </a:lnTo>
                <a:lnTo>
                  <a:pt x="818964" y="2348587"/>
                </a:lnTo>
                <a:lnTo>
                  <a:pt x="531139" y="2348587"/>
                </a:lnTo>
                <a:lnTo>
                  <a:pt x="531139" y="382777"/>
                </a:lnTo>
                <a:cubicBezTo>
                  <a:pt x="485641" y="428275"/>
                  <a:pt x="408740" y="479213"/>
                  <a:pt x="300435" y="535591"/>
                </a:cubicBezTo>
                <a:cubicBezTo>
                  <a:pt x="192130" y="591969"/>
                  <a:pt x="91985" y="631532"/>
                  <a:pt x="0" y="654281"/>
                </a:cubicBezTo>
                <a:lnTo>
                  <a:pt x="0" y="369424"/>
                </a:lnTo>
                <a:cubicBezTo>
                  <a:pt x="121657" y="335795"/>
                  <a:pt x="251722" y="282137"/>
                  <a:pt x="390195" y="208450"/>
                </a:cubicBezTo>
                <a:cubicBezTo>
                  <a:pt x="528667" y="134763"/>
                  <a:pt x="634994" y="65280"/>
                  <a:pt x="709175" y="0"/>
                </a:cubicBezTo>
                <a:close/>
              </a:path>
            </a:pathLst>
          </a:custGeom>
          <a:solidFill>
            <a:schemeClr val="bg1">
              <a:alpha val="2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3900" dirty="0">
              <a:solidFill>
                <a:schemeClr val="bg1"/>
              </a:solidFill>
              <a:latin typeface="inpin heiti" charset="-122"/>
              <a:ea typeface="inpin heiti"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4000">
        <p14:prism/>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866403"/>
            <a:ext cx="12192000" cy="2286000"/>
          </a:xfrm>
          <a:prstGeom prst="rect">
            <a:avLst/>
          </a:prstGeom>
          <a:gradFill flip="none" rotWithShape="1">
            <a:gsLst>
              <a:gs pos="0">
                <a:srgbClr val="FFC000">
                  <a:alpha val="90000"/>
                </a:srgbClr>
              </a:gs>
              <a:gs pos="100000">
                <a:srgbClr val="FFC000">
                  <a:alpha val="30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6000" dirty="0">
              <a:latin typeface="inpin heiti" charset="-122"/>
            </a:endParaRPr>
          </a:p>
        </p:txBody>
      </p:sp>
      <p:sp>
        <p:nvSpPr>
          <p:cNvPr id="9" name="TextBox 8"/>
          <p:cNvSpPr txBox="1"/>
          <p:nvPr/>
        </p:nvSpPr>
        <p:spPr>
          <a:xfrm>
            <a:off x="1350337" y="1797286"/>
            <a:ext cx="9491326" cy="1569660"/>
          </a:xfrm>
          <a:prstGeom prst="rect">
            <a:avLst/>
          </a:prstGeom>
          <a:noFill/>
        </p:spPr>
        <p:txBody>
          <a:bodyPr wrap="square" rtlCol="0">
            <a:spAutoFit/>
          </a:bodyPr>
          <a:lstStyle/>
          <a:p>
            <a:pPr algn="ctr">
              <a:lnSpc>
                <a:spcPct val="150000"/>
              </a:lnSpc>
            </a:pPr>
            <a:r>
              <a:rPr lang="zh-CN" altLang="en-US" sz="1600" dirty="0">
                <a:solidFill>
                  <a:schemeClr val="bg1"/>
                </a:solidFill>
                <a:latin typeface="inpin heiti" charset="-122"/>
                <a:ea typeface="inpin heiti" charset="-122"/>
                <a:cs typeface="inpin heiti" charset="-122"/>
              </a:rPr>
              <a:t>请在这里输入段落文本内容请在这里输入段落文本内容请在这里输入段落文本内容请在这里输入段落文本内容</a:t>
            </a:r>
            <a:r>
              <a:rPr lang="zh-CN" altLang="en-US" sz="1600" dirty="0">
                <a:solidFill>
                  <a:schemeClr val="bg1"/>
                </a:solidFill>
                <a:latin typeface="inpin heiti" charset="-122"/>
                <a:ea typeface="inpin heiti" charset="-122"/>
              </a:rPr>
              <a:t>请在这里输入段落文本内容请在这里输入段落文本内容请在这里输入段落文本内容请在这里输入段落文本内容</a:t>
            </a:r>
            <a:endParaRPr lang="zh-CN" altLang="en-US" sz="1600" dirty="0">
              <a:solidFill>
                <a:schemeClr val="bg1"/>
              </a:solidFill>
              <a:latin typeface="inpin heiti" charset="-122"/>
              <a:ea typeface="inpin heiti" charset="-122"/>
            </a:endParaRPr>
          </a:p>
          <a:p>
            <a:pPr algn="ctr">
              <a:lnSpc>
                <a:spcPct val="150000"/>
              </a:lnSpc>
            </a:pPr>
            <a:endParaRPr lang="zh-CN" altLang="en-US" sz="1600" dirty="0">
              <a:solidFill>
                <a:schemeClr val="bg1"/>
              </a:solidFill>
              <a:latin typeface="inpin heiti" charset="-122"/>
              <a:ea typeface="inpin heiti" charset="-122"/>
              <a:cs typeface="inpin heiti" charset="-122"/>
            </a:endParaRPr>
          </a:p>
        </p:txBody>
      </p:sp>
      <p:sp>
        <p:nvSpPr>
          <p:cNvPr id="11" name="TextBox 10"/>
          <p:cNvSpPr txBox="1"/>
          <p:nvPr/>
        </p:nvSpPr>
        <p:spPr>
          <a:xfrm>
            <a:off x="4412515" y="1043248"/>
            <a:ext cx="2954655" cy="646331"/>
          </a:xfrm>
          <a:prstGeom prst="rect">
            <a:avLst/>
          </a:prstGeom>
          <a:noFill/>
        </p:spPr>
        <p:txBody>
          <a:bodyPr wrap="none" rtlCol="0">
            <a:spAutoFit/>
          </a:bodyPr>
          <a:lstStyle/>
          <a:p>
            <a:r>
              <a:rPr lang="zh-CN" altLang="en-US" sz="3600" dirty="0">
                <a:solidFill>
                  <a:schemeClr val="bg1"/>
                </a:solidFill>
                <a:latin typeface="inpin heiti" charset="-122"/>
                <a:ea typeface="inpin heiti" charset="-122"/>
                <a:cs typeface="inpin heiti" charset="-122"/>
                <a:sym typeface="News Gothic MT" charset="0"/>
              </a:rPr>
              <a:t>项目背景介绍</a:t>
            </a:r>
            <a:endParaRPr lang="en-US" sz="3600" dirty="0">
              <a:solidFill>
                <a:schemeClr val="bg1"/>
              </a:solidFill>
              <a:latin typeface="inpin heiti" charset="-122"/>
              <a:cs typeface="inpin heiti" charset="-122"/>
            </a:endParaRPr>
          </a:p>
        </p:txBody>
      </p:sp>
      <p:grpSp>
        <p:nvGrpSpPr>
          <p:cNvPr id="4" name="Group 3"/>
          <p:cNvGrpSpPr/>
          <p:nvPr/>
        </p:nvGrpSpPr>
        <p:grpSpPr>
          <a:xfrm>
            <a:off x="1688844" y="1370410"/>
            <a:ext cx="8814312" cy="1"/>
            <a:chOff x="1688844" y="1370410"/>
            <a:chExt cx="8814312" cy="1"/>
          </a:xfrm>
        </p:grpSpPr>
        <p:cxnSp>
          <p:nvCxnSpPr>
            <p:cNvPr id="12" name="Straight Connector 11"/>
            <p:cNvCxnSpPr/>
            <p:nvPr/>
          </p:nvCxnSpPr>
          <p:spPr>
            <a:xfrm rot="16200000">
              <a:off x="2768844" y="290411"/>
              <a:ext cx="0" cy="216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6200000">
              <a:off x="9423156" y="290410"/>
              <a:ext cx="0" cy="216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14" name="Straight Connector 13"/>
          <p:cNvCxnSpPr/>
          <p:nvPr/>
        </p:nvCxnSpPr>
        <p:spPr>
          <a:xfrm>
            <a:off x="-7390" y="3429000"/>
            <a:ext cx="12206780"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p:nvGrpSpPr>
        <p:grpSpPr>
          <a:xfrm>
            <a:off x="2066502" y="3691038"/>
            <a:ext cx="1080000" cy="1080000"/>
            <a:chOff x="2679700" y="0"/>
            <a:chExt cx="6845300" cy="6845300"/>
          </a:xfrm>
          <a:solidFill>
            <a:srgbClr val="FFC000"/>
          </a:solidFill>
        </p:grpSpPr>
        <p:sp>
          <p:nvSpPr>
            <p:cNvPr id="21" name="Freeform 6"/>
            <p:cNvSpPr>
              <a:spLocks noEditPoints="1"/>
            </p:cNvSpPr>
            <p:nvPr/>
          </p:nvSpPr>
          <p:spPr bwMode="auto">
            <a:xfrm>
              <a:off x="2679700" y="0"/>
              <a:ext cx="6845300" cy="6845300"/>
            </a:xfrm>
            <a:custGeom>
              <a:avLst/>
              <a:gdLst>
                <a:gd name="T0" fmla="*/ 3300 w 4312"/>
                <a:gd name="T1" fmla="*/ 329 h 4312"/>
                <a:gd name="T2" fmla="*/ 2755 w 4312"/>
                <a:gd name="T3" fmla="*/ 84 h 4312"/>
                <a:gd name="T4" fmla="*/ 2156 w 4312"/>
                <a:gd name="T5" fmla="*/ 0 h 4312"/>
                <a:gd name="T6" fmla="*/ 1556 w 4312"/>
                <a:gd name="T7" fmla="*/ 84 h 4312"/>
                <a:gd name="T8" fmla="*/ 1010 w 4312"/>
                <a:gd name="T9" fmla="*/ 329 h 4312"/>
                <a:gd name="T10" fmla="*/ 547 w 4312"/>
                <a:gd name="T11" fmla="*/ 721 h 4312"/>
                <a:gd name="T12" fmla="*/ 212 w 4312"/>
                <a:gd name="T13" fmla="*/ 1221 h 4312"/>
                <a:gd name="T14" fmla="*/ 30 w 4312"/>
                <a:gd name="T15" fmla="*/ 1792 h 4312"/>
                <a:gd name="T16" fmla="*/ 13 w 4312"/>
                <a:gd name="T17" fmla="*/ 2401 h 4312"/>
                <a:gd name="T18" fmla="*/ 162 w 4312"/>
                <a:gd name="T19" fmla="*/ 2982 h 4312"/>
                <a:gd name="T20" fmla="*/ 467 w 4312"/>
                <a:gd name="T21" fmla="*/ 3499 h 4312"/>
                <a:gd name="T22" fmla="*/ 910 w 4312"/>
                <a:gd name="T23" fmla="*/ 3917 h 4312"/>
                <a:gd name="T24" fmla="*/ 1442 w 4312"/>
                <a:gd name="T25" fmla="*/ 4192 h 4312"/>
                <a:gd name="T26" fmla="*/ 2033 w 4312"/>
                <a:gd name="T27" fmla="*/ 4310 h 4312"/>
                <a:gd name="T28" fmla="*/ 2639 w 4312"/>
                <a:gd name="T29" fmla="*/ 4258 h 4312"/>
                <a:gd name="T30" fmla="*/ 3197 w 4312"/>
                <a:gd name="T31" fmla="*/ 4045 h 4312"/>
                <a:gd name="T32" fmla="*/ 3680 w 4312"/>
                <a:gd name="T33" fmla="*/ 3681 h 4312"/>
                <a:gd name="T34" fmla="*/ 4045 w 4312"/>
                <a:gd name="T35" fmla="*/ 3198 h 4312"/>
                <a:gd name="T36" fmla="*/ 4258 w 4312"/>
                <a:gd name="T37" fmla="*/ 2639 h 4312"/>
                <a:gd name="T38" fmla="*/ 4308 w 4312"/>
                <a:gd name="T39" fmla="*/ 2033 h 4312"/>
                <a:gd name="T40" fmla="*/ 4192 w 4312"/>
                <a:gd name="T41" fmla="*/ 1443 h 4312"/>
                <a:gd name="T42" fmla="*/ 3917 w 4312"/>
                <a:gd name="T43" fmla="*/ 911 h 4312"/>
                <a:gd name="T44" fmla="*/ 2250 w 4312"/>
                <a:gd name="T45" fmla="*/ 3754 h 4312"/>
                <a:gd name="T46" fmla="*/ 2177 w 4312"/>
                <a:gd name="T47" fmla="*/ 3659 h 4312"/>
                <a:gd name="T48" fmla="*/ 2066 w 4312"/>
                <a:gd name="T49" fmla="*/ 3705 h 4312"/>
                <a:gd name="T50" fmla="*/ 1806 w 4312"/>
                <a:gd name="T51" fmla="*/ 4083 h 4312"/>
                <a:gd name="T52" fmla="*/ 1241 w 4312"/>
                <a:gd name="T53" fmla="*/ 3888 h 4312"/>
                <a:gd name="T54" fmla="*/ 768 w 4312"/>
                <a:gd name="T55" fmla="*/ 3537 h 4312"/>
                <a:gd name="T56" fmla="*/ 420 w 4312"/>
                <a:gd name="T57" fmla="*/ 3065 h 4312"/>
                <a:gd name="T58" fmla="*/ 228 w 4312"/>
                <a:gd name="T59" fmla="*/ 2498 h 4312"/>
                <a:gd name="T60" fmla="*/ 598 w 4312"/>
                <a:gd name="T61" fmla="*/ 2237 h 4312"/>
                <a:gd name="T62" fmla="*/ 644 w 4312"/>
                <a:gd name="T63" fmla="*/ 2126 h 4312"/>
                <a:gd name="T64" fmla="*/ 548 w 4312"/>
                <a:gd name="T65" fmla="*/ 2054 h 4312"/>
                <a:gd name="T66" fmla="*/ 287 w 4312"/>
                <a:gd name="T67" fmla="*/ 1574 h 4312"/>
                <a:gd name="T68" fmla="*/ 546 w 4312"/>
                <a:gd name="T69" fmla="*/ 1042 h 4312"/>
                <a:gd name="T70" fmla="*/ 946 w 4312"/>
                <a:gd name="T71" fmla="*/ 617 h 4312"/>
                <a:gd name="T72" fmla="*/ 1459 w 4312"/>
                <a:gd name="T73" fmla="*/ 326 h 4312"/>
                <a:gd name="T74" fmla="*/ 2053 w 4312"/>
                <a:gd name="T75" fmla="*/ 200 h 4312"/>
                <a:gd name="T76" fmla="*/ 2101 w 4312"/>
                <a:gd name="T77" fmla="*/ 635 h 4312"/>
                <a:gd name="T78" fmla="*/ 2221 w 4312"/>
                <a:gd name="T79" fmla="*/ 621 h 4312"/>
                <a:gd name="T80" fmla="*/ 2375 w 4312"/>
                <a:gd name="T81" fmla="*/ 211 h 4312"/>
                <a:gd name="T82" fmla="*/ 2956 w 4312"/>
                <a:gd name="T83" fmla="*/ 369 h 4312"/>
                <a:gd name="T84" fmla="*/ 3451 w 4312"/>
                <a:gd name="T85" fmla="*/ 689 h 4312"/>
                <a:gd name="T86" fmla="*/ 3828 w 4312"/>
                <a:gd name="T87" fmla="*/ 1139 h 4312"/>
                <a:gd name="T88" fmla="*/ 4058 w 4312"/>
                <a:gd name="T89" fmla="*/ 1689 h 4312"/>
                <a:gd name="T90" fmla="*/ 3727 w 4312"/>
                <a:gd name="T91" fmla="*/ 2057 h 4312"/>
                <a:gd name="T92" fmla="*/ 3655 w 4312"/>
                <a:gd name="T93" fmla="*/ 2152 h 4312"/>
                <a:gd name="T94" fmla="*/ 3727 w 4312"/>
                <a:gd name="T95" fmla="*/ 2248 h 4312"/>
                <a:gd name="T96" fmla="*/ 4059 w 4312"/>
                <a:gd name="T97" fmla="*/ 2618 h 4312"/>
                <a:gd name="T98" fmla="*/ 3830 w 4312"/>
                <a:gd name="T99" fmla="*/ 3169 h 4312"/>
                <a:gd name="T100" fmla="*/ 3453 w 4312"/>
                <a:gd name="T101" fmla="*/ 3621 h 4312"/>
                <a:gd name="T102" fmla="*/ 2958 w 4312"/>
                <a:gd name="T103" fmla="*/ 3943 h 4312"/>
                <a:gd name="T104" fmla="*/ 2375 w 4312"/>
                <a:gd name="T105" fmla="*/ 4103 h 4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312" h="4312">
                  <a:moveTo>
                    <a:pt x="3680" y="632"/>
                  </a:moveTo>
                  <a:lnTo>
                    <a:pt x="3591" y="547"/>
                  </a:lnTo>
                  <a:lnTo>
                    <a:pt x="3498" y="469"/>
                  </a:lnTo>
                  <a:lnTo>
                    <a:pt x="3401" y="395"/>
                  </a:lnTo>
                  <a:lnTo>
                    <a:pt x="3300" y="329"/>
                  </a:lnTo>
                  <a:lnTo>
                    <a:pt x="3197" y="267"/>
                  </a:lnTo>
                  <a:lnTo>
                    <a:pt x="3091" y="212"/>
                  </a:lnTo>
                  <a:lnTo>
                    <a:pt x="2981" y="164"/>
                  </a:lnTo>
                  <a:lnTo>
                    <a:pt x="2869" y="120"/>
                  </a:lnTo>
                  <a:lnTo>
                    <a:pt x="2755" y="84"/>
                  </a:lnTo>
                  <a:lnTo>
                    <a:pt x="2639" y="54"/>
                  </a:lnTo>
                  <a:lnTo>
                    <a:pt x="2520" y="30"/>
                  </a:lnTo>
                  <a:lnTo>
                    <a:pt x="2399" y="14"/>
                  </a:lnTo>
                  <a:lnTo>
                    <a:pt x="2279" y="4"/>
                  </a:lnTo>
                  <a:lnTo>
                    <a:pt x="2156" y="0"/>
                  </a:lnTo>
                  <a:lnTo>
                    <a:pt x="2033" y="4"/>
                  </a:lnTo>
                  <a:lnTo>
                    <a:pt x="1911" y="14"/>
                  </a:lnTo>
                  <a:lnTo>
                    <a:pt x="1791" y="30"/>
                  </a:lnTo>
                  <a:lnTo>
                    <a:pt x="1673" y="54"/>
                  </a:lnTo>
                  <a:lnTo>
                    <a:pt x="1556" y="84"/>
                  </a:lnTo>
                  <a:lnTo>
                    <a:pt x="1442" y="120"/>
                  </a:lnTo>
                  <a:lnTo>
                    <a:pt x="1330" y="164"/>
                  </a:lnTo>
                  <a:lnTo>
                    <a:pt x="1221" y="212"/>
                  </a:lnTo>
                  <a:lnTo>
                    <a:pt x="1114" y="267"/>
                  </a:lnTo>
                  <a:lnTo>
                    <a:pt x="1010" y="329"/>
                  </a:lnTo>
                  <a:lnTo>
                    <a:pt x="910" y="395"/>
                  </a:lnTo>
                  <a:lnTo>
                    <a:pt x="813" y="469"/>
                  </a:lnTo>
                  <a:lnTo>
                    <a:pt x="720" y="547"/>
                  </a:lnTo>
                  <a:lnTo>
                    <a:pt x="631" y="632"/>
                  </a:lnTo>
                  <a:lnTo>
                    <a:pt x="547" y="721"/>
                  </a:lnTo>
                  <a:lnTo>
                    <a:pt x="467" y="814"/>
                  </a:lnTo>
                  <a:lnTo>
                    <a:pt x="395" y="911"/>
                  </a:lnTo>
                  <a:lnTo>
                    <a:pt x="327" y="1012"/>
                  </a:lnTo>
                  <a:lnTo>
                    <a:pt x="267" y="1115"/>
                  </a:lnTo>
                  <a:lnTo>
                    <a:pt x="212" y="1221"/>
                  </a:lnTo>
                  <a:lnTo>
                    <a:pt x="162" y="1331"/>
                  </a:lnTo>
                  <a:lnTo>
                    <a:pt x="120" y="1443"/>
                  </a:lnTo>
                  <a:lnTo>
                    <a:pt x="84" y="1557"/>
                  </a:lnTo>
                  <a:lnTo>
                    <a:pt x="54" y="1673"/>
                  </a:lnTo>
                  <a:lnTo>
                    <a:pt x="30" y="1792"/>
                  </a:lnTo>
                  <a:lnTo>
                    <a:pt x="13" y="1913"/>
                  </a:lnTo>
                  <a:lnTo>
                    <a:pt x="2" y="2033"/>
                  </a:lnTo>
                  <a:lnTo>
                    <a:pt x="0" y="2156"/>
                  </a:lnTo>
                  <a:lnTo>
                    <a:pt x="2" y="2279"/>
                  </a:lnTo>
                  <a:lnTo>
                    <a:pt x="13" y="2401"/>
                  </a:lnTo>
                  <a:lnTo>
                    <a:pt x="30" y="2521"/>
                  </a:lnTo>
                  <a:lnTo>
                    <a:pt x="54" y="2639"/>
                  </a:lnTo>
                  <a:lnTo>
                    <a:pt x="84" y="2756"/>
                  </a:lnTo>
                  <a:lnTo>
                    <a:pt x="120" y="2870"/>
                  </a:lnTo>
                  <a:lnTo>
                    <a:pt x="162" y="2982"/>
                  </a:lnTo>
                  <a:lnTo>
                    <a:pt x="212" y="3091"/>
                  </a:lnTo>
                  <a:lnTo>
                    <a:pt x="267" y="3198"/>
                  </a:lnTo>
                  <a:lnTo>
                    <a:pt x="327" y="3302"/>
                  </a:lnTo>
                  <a:lnTo>
                    <a:pt x="395" y="3402"/>
                  </a:lnTo>
                  <a:lnTo>
                    <a:pt x="467" y="3499"/>
                  </a:lnTo>
                  <a:lnTo>
                    <a:pt x="547" y="3592"/>
                  </a:lnTo>
                  <a:lnTo>
                    <a:pt x="631" y="3681"/>
                  </a:lnTo>
                  <a:lnTo>
                    <a:pt x="720" y="3765"/>
                  </a:lnTo>
                  <a:lnTo>
                    <a:pt x="813" y="3845"/>
                  </a:lnTo>
                  <a:lnTo>
                    <a:pt x="910" y="3917"/>
                  </a:lnTo>
                  <a:lnTo>
                    <a:pt x="1010" y="3985"/>
                  </a:lnTo>
                  <a:lnTo>
                    <a:pt x="1114" y="4045"/>
                  </a:lnTo>
                  <a:lnTo>
                    <a:pt x="1221" y="4100"/>
                  </a:lnTo>
                  <a:lnTo>
                    <a:pt x="1330" y="4150"/>
                  </a:lnTo>
                  <a:lnTo>
                    <a:pt x="1442" y="4192"/>
                  </a:lnTo>
                  <a:lnTo>
                    <a:pt x="1556" y="4228"/>
                  </a:lnTo>
                  <a:lnTo>
                    <a:pt x="1673" y="4258"/>
                  </a:lnTo>
                  <a:lnTo>
                    <a:pt x="1791" y="4282"/>
                  </a:lnTo>
                  <a:lnTo>
                    <a:pt x="1911" y="4299"/>
                  </a:lnTo>
                  <a:lnTo>
                    <a:pt x="2033" y="4310"/>
                  </a:lnTo>
                  <a:lnTo>
                    <a:pt x="2156" y="4312"/>
                  </a:lnTo>
                  <a:lnTo>
                    <a:pt x="2279" y="4310"/>
                  </a:lnTo>
                  <a:lnTo>
                    <a:pt x="2399" y="4299"/>
                  </a:lnTo>
                  <a:lnTo>
                    <a:pt x="2520" y="4282"/>
                  </a:lnTo>
                  <a:lnTo>
                    <a:pt x="2639" y="4258"/>
                  </a:lnTo>
                  <a:lnTo>
                    <a:pt x="2755" y="4228"/>
                  </a:lnTo>
                  <a:lnTo>
                    <a:pt x="2869" y="4192"/>
                  </a:lnTo>
                  <a:lnTo>
                    <a:pt x="2981" y="4150"/>
                  </a:lnTo>
                  <a:lnTo>
                    <a:pt x="3091" y="4100"/>
                  </a:lnTo>
                  <a:lnTo>
                    <a:pt x="3197" y="4045"/>
                  </a:lnTo>
                  <a:lnTo>
                    <a:pt x="3300" y="3985"/>
                  </a:lnTo>
                  <a:lnTo>
                    <a:pt x="3401" y="3917"/>
                  </a:lnTo>
                  <a:lnTo>
                    <a:pt x="3498" y="3845"/>
                  </a:lnTo>
                  <a:lnTo>
                    <a:pt x="3591" y="3765"/>
                  </a:lnTo>
                  <a:lnTo>
                    <a:pt x="3680" y="3681"/>
                  </a:lnTo>
                  <a:lnTo>
                    <a:pt x="3765" y="3592"/>
                  </a:lnTo>
                  <a:lnTo>
                    <a:pt x="3843" y="3499"/>
                  </a:lnTo>
                  <a:lnTo>
                    <a:pt x="3917" y="3402"/>
                  </a:lnTo>
                  <a:lnTo>
                    <a:pt x="3983" y="3302"/>
                  </a:lnTo>
                  <a:lnTo>
                    <a:pt x="4045" y="3198"/>
                  </a:lnTo>
                  <a:lnTo>
                    <a:pt x="4100" y="3091"/>
                  </a:lnTo>
                  <a:lnTo>
                    <a:pt x="4148" y="2982"/>
                  </a:lnTo>
                  <a:lnTo>
                    <a:pt x="4192" y="2870"/>
                  </a:lnTo>
                  <a:lnTo>
                    <a:pt x="4228" y="2756"/>
                  </a:lnTo>
                  <a:lnTo>
                    <a:pt x="4258" y="2639"/>
                  </a:lnTo>
                  <a:lnTo>
                    <a:pt x="4282" y="2521"/>
                  </a:lnTo>
                  <a:lnTo>
                    <a:pt x="4298" y="2401"/>
                  </a:lnTo>
                  <a:lnTo>
                    <a:pt x="4308" y="2279"/>
                  </a:lnTo>
                  <a:lnTo>
                    <a:pt x="4312" y="2156"/>
                  </a:lnTo>
                  <a:lnTo>
                    <a:pt x="4308" y="2033"/>
                  </a:lnTo>
                  <a:lnTo>
                    <a:pt x="4298" y="1913"/>
                  </a:lnTo>
                  <a:lnTo>
                    <a:pt x="4282" y="1792"/>
                  </a:lnTo>
                  <a:lnTo>
                    <a:pt x="4258" y="1673"/>
                  </a:lnTo>
                  <a:lnTo>
                    <a:pt x="4228" y="1557"/>
                  </a:lnTo>
                  <a:lnTo>
                    <a:pt x="4192" y="1443"/>
                  </a:lnTo>
                  <a:lnTo>
                    <a:pt x="4148" y="1331"/>
                  </a:lnTo>
                  <a:lnTo>
                    <a:pt x="4100" y="1221"/>
                  </a:lnTo>
                  <a:lnTo>
                    <a:pt x="4045" y="1115"/>
                  </a:lnTo>
                  <a:lnTo>
                    <a:pt x="3983" y="1012"/>
                  </a:lnTo>
                  <a:lnTo>
                    <a:pt x="3917" y="911"/>
                  </a:lnTo>
                  <a:lnTo>
                    <a:pt x="3843" y="814"/>
                  </a:lnTo>
                  <a:lnTo>
                    <a:pt x="3765" y="721"/>
                  </a:lnTo>
                  <a:lnTo>
                    <a:pt x="3680" y="632"/>
                  </a:lnTo>
                  <a:close/>
                  <a:moveTo>
                    <a:pt x="2250" y="4112"/>
                  </a:moveTo>
                  <a:lnTo>
                    <a:pt x="2250" y="3754"/>
                  </a:lnTo>
                  <a:lnTo>
                    <a:pt x="2246" y="3728"/>
                  </a:lnTo>
                  <a:lnTo>
                    <a:pt x="2237" y="3705"/>
                  </a:lnTo>
                  <a:lnTo>
                    <a:pt x="2221" y="3685"/>
                  </a:lnTo>
                  <a:lnTo>
                    <a:pt x="2200" y="3669"/>
                  </a:lnTo>
                  <a:lnTo>
                    <a:pt x="2177" y="3659"/>
                  </a:lnTo>
                  <a:lnTo>
                    <a:pt x="2151" y="3655"/>
                  </a:lnTo>
                  <a:lnTo>
                    <a:pt x="2125" y="3659"/>
                  </a:lnTo>
                  <a:lnTo>
                    <a:pt x="2101" y="3669"/>
                  </a:lnTo>
                  <a:lnTo>
                    <a:pt x="2081" y="3685"/>
                  </a:lnTo>
                  <a:lnTo>
                    <a:pt x="2066" y="3705"/>
                  </a:lnTo>
                  <a:lnTo>
                    <a:pt x="2055" y="3728"/>
                  </a:lnTo>
                  <a:lnTo>
                    <a:pt x="2053" y="3754"/>
                  </a:lnTo>
                  <a:lnTo>
                    <a:pt x="2053" y="4112"/>
                  </a:lnTo>
                  <a:lnTo>
                    <a:pt x="1928" y="4101"/>
                  </a:lnTo>
                  <a:lnTo>
                    <a:pt x="1806" y="4083"/>
                  </a:lnTo>
                  <a:lnTo>
                    <a:pt x="1687" y="4058"/>
                  </a:lnTo>
                  <a:lnTo>
                    <a:pt x="1571" y="4025"/>
                  </a:lnTo>
                  <a:lnTo>
                    <a:pt x="1457" y="3986"/>
                  </a:lnTo>
                  <a:lnTo>
                    <a:pt x="1347" y="3940"/>
                  </a:lnTo>
                  <a:lnTo>
                    <a:pt x="1241" y="3888"/>
                  </a:lnTo>
                  <a:lnTo>
                    <a:pt x="1137" y="3829"/>
                  </a:lnTo>
                  <a:lnTo>
                    <a:pt x="1039" y="3765"/>
                  </a:lnTo>
                  <a:lnTo>
                    <a:pt x="944" y="3694"/>
                  </a:lnTo>
                  <a:lnTo>
                    <a:pt x="855" y="3618"/>
                  </a:lnTo>
                  <a:lnTo>
                    <a:pt x="768" y="3537"/>
                  </a:lnTo>
                  <a:lnTo>
                    <a:pt x="688" y="3452"/>
                  </a:lnTo>
                  <a:lnTo>
                    <a:pt x="613" y="3362"/>
                  </a:lnTo>
                  <a:lnTo>
                    <a:pt x="543" y="3266"/>
                  </a:lnTo>
                  <a:lnTo>
                    <a:pt x="479" y="3167"/>
                  </a:lnTo>
                  <a:lnTo>
                    <a:pt x="420" y="3065"/>
                  </a:lnTo>
                  <a:lnTo>
                    <a:pt x="369" y="2957"/>
                  </a:lnTo>
                  <a:lnTo>
                    <a:pt x="323" y="2847"/>
                  </a:lnTo>
                  <a:lnTo>
                    <a:pt x="284" y="2733"/>
                  </a:lnTo>
                  <a:lnTo>
                    <a:pt x="253" y="2617"/>
                  </a:lnTo>
                  <a:lnTo>
                    <a:pt x="228" y="2498"/>
                  </a:lnTo>
                  <a:lnTo>
                    <a:pt x="209" y="2375"/>
                  </a:lnTo>
                  <a:lnTo>
                    <a:pt x="200" y="2252"/>
                  </a:lnTo>
                  <a:lnTo>
                    <a:pt x="548" y="2252"/>
                  </a:lnTo>
                  <a:lnTo>
                    <a:pt x="575" y="2248"/>
                  </a:lnTo>
                  <a:lnTo>
                    <a:pt x="598" y="2237"/>
                  </a:lnTo>
                  <a:lnTo>
                    <a:pt x="619" y="2222"/>
                  </a:lnTo>
                  <a:lnTo>
                    <a:pt x="635" y="2202"/>
                  </a:lnTo>
                  <a:lnTo>
                    <a:pt x="644" y="2178"/>
                  </a:lnTo>
                  <a:lnTo>
                    <a:pt x="648" y="2152"/>
                  </a:lnTo>
                  <a:lnTo>
                    <a:pt x="644" y="2126"/>
                  </a:lnTo>
                  <a:lnTo>
                    <a:pt x="635" y="2102"/>
                  </a:lnTo>
                  <a:lnTo>
                    <a:pt x="619" y="2083"/>
                  </a:lnTo>
                  <a:lnTo>
                    <a:pt x="598" y="2067"/>
                  </a:lnTo>
                  <a:lnTo>
                    <a:pt x="575" y="2057"/>
                  </a:lnTo>
                  <a:lnTo>
                    <a:pt x="548" y="2054"/>
                  </a:lnTo>
                  <a:lnTo>
                    <a:pt x="200" y="2054"/>
                  </a:lnTo>
                  <a:lnTo>
                    <a:pt x="211" y="1930"/>
                  </a:lnTo>
                  <a:lnTo>
                    <a:pt x="228" y="1808"/>
                  </a:lnTo>
                  <a:lnTo>
                    <a:pt x="254" y="1689"/>
                  </a:lnTo>
                  <a:lnTo>
                    <a:pt x="287" y="1574"/>
                  </a:lnTo>
                  <a:lnTo>
                    <a:pt x="325" y="1460"/>
                  </a:lnTo>
                  <a:lnTo>
                    <a:pt x="370" y="1350"/>
                  </a:lnTo>
                  <a:lnTo>
                    <a:pt x="423" y="1244"/>
                  </a:lnTo>
                  <a:lnTo>
                    <a:pt x="482" y="1142"/>
                  </a:lnTo>
                  <a:lnTo>
                    <a:pt x="546" y="1042"/>
                  </a:lnTo>
                  <a:lnTo>
                    <a:pt x="615" y="948"/>
                  </a:lnTo>
                  <a:lnTo>
                    <a:pt x="691" y="857"/>
                  </a:lnTo>
                  <a:lnTo>
                    <a:pt x="771" y="772"/>
                  </a:lnTo>
                  <a:lnTo>
                    <a:pt x="857" y="693"/>
                  </a:lnTo>
                  <a:lnTo>
                    <a:pt x="946" y="617"/>
                  </a:lnTo>
                  <a:lnTo>
                    <a:pt x="1042" y="547"/>
                  </a:lnTo>
                  <a:lnTo>
                    <a:pt x="1140" y="483"/>
                  </a:lnTo>
                  <a:lnTo>
                    <a:pt x="1242" y="424"/>
                  </a:lnTo>
                  <a:lnTo>
                    <a:pt x="1350" y="372"/>
                  </a:lnTo>
                  <a:lnTo>
                    <a:pt x="1459" y="326"/>
                  </a:lnTo>
                  <a:lnTo>
                    <a:pt x="1572" y="287"/>
                  </a:lnTo>
                  <a:lnTo>
                    <a:pt x="1689" y="254"/>
                  </a:lnTo>
                  <a:lnTo>
                    <a:pt x="1808" y="229"/>
                  </a:lnTo>
                  <a:lnTo>
                    <a:pt x="1928" y="211"/>
                  </a:lnTo>
                  <a:lnTo>
                    <a:pt x="2053" y="200"/>
                  </a:lnTo>
                  <a:lnTo>
                    <a:pt x="2053" y="550"/>
                  </a:lnTo>
                  <a:lnTo>
                    <a:pt x="2055" y="576"/>
                  </a:lnTo>
                  <a:lnTo>
                    <a:pt x="2066" y="600"/>
                  </a:lnTo>
                  <a:lnTo>
                    <a:pt x="2081" y="621"/>
                  </a:lnTo>
                  <a:lnTo>
                    <a:pt x="2101" y="635"/>
                  </a:lnTo>
                  <a:lnTo>
                    <a:pt x="2125" y="645"/>
                  </a:lnTo>
                  <a:lnTo>
                    <a:pt x="2151" y="649"/>
                  </a:lnTo>
                  <a:lnTo>
                    <a:pt x="2177" y="645"/>
                  </a:lnTo>
                  <a:lnTo>
                    <a:pt x="2200" y="635"/>
                  </a:lnTo>
                  <a:lnTo>
                    <a:pt x="2221" y="621"/>
                  </a:lnTo>
                  <a:lnTo>
                    <a:pt x="2237" y="600"/>
                  </a:lnTo>
                  <a:lnTo>
                    <a:pt x="2246" y="576"/>
                  </a:lnTo>
                  <a:lnTo>
                    <a:pt x="2250" y="550"/>
                  </a:lnTo>
                  <a:lnTo>
                    <a:pt x="2250" y="200"/>
                  </a:lnTo>
                  <a:lnTo>
                    <a:pt x="2375" y="211"/>
                  </a:lnTo>
                  <a:lnTo>
                    <a:pt x="2496" y="228"/>
                  </a:lnTo>
                  <a:lnTo>
                    <a:pt x="2615" y="253"/>
                  </a:lnTo>
                  <a:lnTo>
                    <a:pt x="2732" y="284"/>
                  </a:lnTo>
                  <a:lnTo>
                    <a:pt x="2846" y="323"/>
                  </a:lnTo>
                  <a:lnTo>
                    <a:pt x="2956" y="369"/>
                  </a:lnTo>
                  <a:lnTo>
                    <a:pt x="3063" y="422"/>
                  </a:lnTo>
                  <a:lnTo>
                    <a:pt x="3167" y="479"/>
                  </a:lnTo>
                  <a:lnTo>
                    <a:pt x="3266" y="543"/>
                  </a:lnTo>
                  <a:lnTo>
                    <a:pt x="3360" y="614"/>
                  </a:lnTo>
                  <a:lnTo>
                    <a:pt x="3451" y="689"/>
                  </a:lnTo>
                  <a:lnTo>
                    <a:pt x="3537" y="770"/>
                  </a:lnTo>
                  <a:lnTo>
                    <a:pt x="3618" y="855"/>
                  </a:lnTo>
                  <a:lnTo>
                    <a:pt x="3693" y="945"/>
                  </a:lnTo>
                  <a:lnTo>
                    <a:pt x="3763" y="1039"/>
                  </a:lnTo>
                  <a:lnTo>
                    <a:pt x="3828" y="1139"/>
                  </a:lnTo>
                  <a:lnTo>
                    <a:pt x="3887" y="1241"/>
                  </a:lnTo>
                  <a:lnTo>
                    <a:pt x="3939" y="1348"/>
                  </a:lnTo>
                  <a:lnTo>
                    <a:pt x="3986" y="1458"/>
                  </a:lnTo>
                  <a:lnTo>
                    <a:pt x="4025" y="1572"/>
                  </a:lnTo>
                  <a:lnTo>
                    <a:pt x="4058" y="1689"/>
                  </a:lnTo>
                  <a:lnTo>
                    <a:pt x="4083" y="1808"/>
                  </a:lnTo>
                  <a:lnTo>
                    <a:pt x="4101" y="1930"/>
                  </a:lnTo>
                  <a:lnTo>
                    <a:pt x="4112" y="2054"/>
                  </a:lnTo>
                  <a:lnTo>
                    <a:pt x="3753" y="2054"/>
                  </a:lnTo>
                  <a:lnTo>
                    <a:pt x="3727" y="2057"/>
                  </a:lnTo>
                  <a:lnTo>
                    <a:pt x="3703" y="2067"/>
                  </a:lnTo>
                  <a:lnTo>
                    <a:pt x="3684" y="2083"/>
                  </a:lnTo>
                  <a:lnTo>
                    <a:pt x="3668" y="2102"/>
                  </a:lnTo>
                  <a:lnTo>
                    <a:pt x="3657" y="2126"/>
                  </a:lnTo>
                  <a:lnTo>
                    <a:pt x="3655" y="2152"/>
                  </a:lnTo>
                  <a:lnTo>
                    <a:pt x="3657" y="2178"/>
                  </a:lnTo>
                  <a:lnTo>
                    <a:pt x="3668" y="2202"/>
                  </a:lnTo>
                  <a:lnTo>
                    <a:pt x="3684" y="2223"/>
                  </a:lnTo>
                  <a:lnTo>
                    <a:pt x="3703" y="2237"/>
                  </a:lnTo>
                  <a:lnTo>
                    <a:pt x="3727" y="2248"/>
                  </a:lnTo>
                  <a:lnTo>
                    <a:pt x="3753" y="2252"/>
                  </a:lnTo>
                  <a:lnTo>
                    <a:pt x="4112" y="2252"/>
                  </a:lnTo>
                  <a:lnTo>
                    <a:pt x="4101" y="2376"/>
                  </a:lnTo>
                  <a:lnTo>
                    <a:pt x="4084" y="2498"/>
                  </a:lnTo>
                  <a:lnTo>
                    <a:pt x="4059" y="2618"/>
                  </a:lnTo>
                  <a:lnTo>
                    <a:pt x="4027" y="2735"/>
                  </a:lnTo>
                  <a:lnTo>
                    <a:pt x="3987" y="2849"/>
                  </a:lnTo>
                  <a:lnTo>
                    <a:pt x="3942" y="2959"/>
                  </a:lnTo>
                  <a:lnTo>
                    <a:pt x="3889" y="3066"/>
                  </a:lnTo>
                  <a:lnTo>
                    <a:pt x="3830" y="3169"/>
                  </a:lnTo>
                  <a:lnTo>
                    <a:pt x="3766" y="3269"/>
                  </a:lnTo>
                  <a:lnTo>
                    <a:pt x="3697" y="3364"/>
                  </a:lnTo>
                  <a:lnTo>
                    <a:pt x="3621" y="3455"/>
                  </a:lnTo>
                  <a:lnTo>
                    <a:pt x="3540" y="3541"/>
                  </a:lnTo>
                  <a:lnTo>
                    <a:pt x="3453" y="3621"/>
                  </a:lnTo>
                  <a:lnTo>
                    <a:pt x="3363" y="3697"/>
                  </a:lnTo>
                  <a:lnTo>
                    <a:pt x="3267" y="3768"/>
                  </a:lnTo>
                  <a:lnTo>
                    <a:pt x="3169" y="3832"/>
                  </a:lnTo>
                  <a:lnTo>
                    <a:pt x="3066" y="3891"/>
                  </a:lnTo>
                  <a:lnTo>
                    <a:pt x="2958" y="3943"/>
                  </a:lnTo>
                  <a:lnTo>
                    <a:pt x="2847" y="3989"/>
                  </a:lnTo>
                  <a:lnTo>
                    <a:pt x="2733" y="4028"/>
                  </a:lnTo>
                  <a:lnTo>
                    <a:pt x="2617" y="4059"/>
                  </a:lnTo>
                  <a:lnTo>
                    <a:pt x="2496" y="4084"/>
                  </a:lnTo>
                  <a:lnTo>
                    <a:pt x="2375" y="4103"/>
                  </a:lnTo>
                  <a:lnTo>
                    <a:pt x="2250" y="4112"/>
                  </a:lnTo>
                  <a:close/>
                </a:path>
              </a:pathLst>
            </a:custGeom>
            <a:grpFill/>
            <a:ln w="0">
              <a:noFill/>
              <a:prstDash val="solid"/>
              <a:round/>
            </a:ln>
          </p:spPr>
          <p:txBody>
            <a:bodyPr vert="horz" wrap="square" lIns="91440" tIns="45720" rIns="91440" bIns="45720" numCol="1" anchor="t" anchorCtr="0" compatLnSpc="1"/>
            <a:lstStyle/>
            <a:p>
              <a:endParaRPr lang="en-US" dirty="0">
                <a:latin typeface="inpin heiti" charset="-122"/>
              </a:endParaRPr>
            </a:p>
          </p:txBody>
        </p:sp>
        <p:sp>
          <p:nvSpPr>
            <p:cNvPr id="22" name="Freeform 7"/>
            <p:cNvSpPr/>
            <p:nvPr/>
          </p:nvSpPr>
          <p:spPr bwMode="auto">
            <a:xfrm>
              <a:off x="5942013" y="1322388"/>
              <a:ext cx="1819275" cy="3759200"/>
            </a:xfrm>
            <a:custGeom>
              <a:avLst/>
              <a:gdLst>
                <a:gd name="T0" fmla="*/ 198 w 1146"/>
                <a:gd name="T1" fmla="*/ 1280 h 2368"/>
                <a:gd name="T2" fmla="*/ 198 w 1146"/>
                <a:gd name="T3" fmla="*/ 99 h 2368"/>
                <a:gd name="T4" fmla="*/ 194 w 1146"/>
                <a:gd name="T5" fmla="*/ 72 h 2368"/>
                <a:gd name="T6" fmla="*/ 185 w 1146"/>
                <a:gd name="T7" fmla="*/ 48 h 2368"/>
                <a:gd name="T8" fmla="*/ 169 w 1146"/>
                <a:gd name="T9" fmla="*/ 28 h 2368"/>
                <a:gd name="T10" fmla="*/ 148 w 1146"/>
                <a:gd name="T11" fmla="*/ 13 h 2368"/>
                <a:gd name="T12" fmla="*/ 124 w 1146"/>
                <a:gd name="T13" fmla="*/ 4 h 2368"/>
                <a:gd name="T14" fmla="*/ 98 w 1146"/>
                <a:gd name="T15" fmla="*/ 0 h 2368"/>
                <a:gd name="T16" fmla="*/ 72 w 1146"/>
                <a:gd name="T17" fmla="*/ 4 h 2368"/>
                <a:gd name="T18" fmla="*/ 49 w 1146"/>
                <a:gd name="T19" fmla="*/ 13 h 2368"/>
                <a:gd name="T20" fmla="*/ 29 w 1146"/>
                <a:gd name="T21" fmla="*/ 28 h 2368"/>
                <a:gd name="T22" fmla="*/ 13 w 1146"/>
                <a:gd name="T23" fmla="*/ 48 h 2368"/>
                <a:gd name="T24" fmla="*/ 3 w 1146"/>
                <a:gd name="T25" fmla="*/ 72 h 2368"/>
                <a:gd name="T26" fmla="*/ 0 w 1146"/>
                <a:gd name="T27" fmla="*/ 99 h 2368"/>
                <a:gd name="T28" fmla="*/ 0 w 1146"/>
                <a:gd name="T29" fmla="*/ 1328 h 2368"/>
                <a:gd name="T30" fmla="*/ 4 w 1146"/>
                <a:gd name="T31" fmla="*/ 1354 h 2368"/>
                <a:gd name="T32" fmla="*/ 15 w 1146"/>
                <a:gd name="T33" fmla="*/ 1379 h 2368"/>
                <a:gd name="T34" fmla="*/ 32 w 1146"/>
                <a:gd name="T35" fmla="*/ 1400 h 2368"/>
                <a:gd name="T36" fmla="*/ 52 w 1146"/>
                <a:gd name="T37" fmla="*/ 1415 h 2368"/>
                <a:gd name="T38" fmla="*/ 977 w 1146"/>
                <a:gd name="T39" fmla="*/ 2339 h 2368"/>
                <a:gd name="T40" fmla="*/ 998 w 1146"/>
                <a:gd name="T41" fmla="*/ 2355 h 2368"/>
                <a:gd name="T42" fmla="*/ 1021 w 1146"/>
                <a:gd name="T43" fmla="*/ 2365 h 2368"/>
                <a:gd name="T44" fmla="*/ 1046 w 1146"/>
                <a:gd name="T45" fmla="*/ 2368 h 2368"/>
                <a:gd name="T46" fmla="*/ 1071 w 1146"/>
                <a:gd name="T47" fmla="*/ 2365 h 2368"/>
                <a:gd name="T48" fmla="*/ 1096 w 1146"/>
                <a:gd name="T49" fmla="*/ 2355 h 2368"/>
                <a:gd name="T50" fmla="*/ 1117 w 1146"/>
                <a:gd name="T51" fmla="*/ 2339 h 2368"/>
                <a:gd name="T52" fmla="*/ 1132 w 1146"/>
                <a:gd name="T53" fmla="*/ 2318 h 2368"/>
                <a:gd name="T54" fmla="*/ 1142 w 1146"/>
                <a:gd name="T55" fmla="*/ 2294 h 2368"/>
                <a:gd name="T56" fmla="*/ 1146 w 1146"/>
                <a:gd name="T57" fmla="*/ 2270 h 2368"/>
                <a:gd name="T58" fmla="*/ 1142 w 1146"/>
                <a:gd name="T59" fmla="*/ 2245 h 2368"/>
                <a:gd name="T60" fmla="*/ 1132 w 1146"/>
                <a:gd name="T61" fmla="*/ 2220 h 2368"/>
                <a:gd name="T62" fmla="*/ 1117 w 1146"/>
                <a:gd name="T63" fmla="*/ 2199 h 2368"/>
                <a:gd name="T64" fmla="*/ 198 w 1146"/>
                <a:gd name="T65" fmla="*/ 1280 h 2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46" h="2368">
                  <a:moveTo>
                    <a:pt x="198" y="1280"/>
                  </a:moveTo>
                  <a:lnTo>
                    <a:pt x="198" y="99"/>
                  </a:lnTo>
                  <a:lnTo>
                    <a:pt x="194" y="72"/>
                  </a:lnTo>
                  <a:lnTo>
                    <a:pt x="185" y="48"/>
                  </a:lnTo>
                  <a:lnTo>
                    <a:pt x="169" y="28"/>
                  </a:lnTo>
                  <a:lnTo>
                    <a:pt x="148" y="13"/>
                  </a:lnTo>
                  <a:lnTo>
                    <a:pt x="124" y="4"/>
                  </a:lnTo>
                  <a:lnTo>
                    <a:pt x="98" y="0"/>
                  </a:lnTo>
                  <a:lnTo>
                    <a:pt x="72" y="4"/>
                  </a:lnTo>
                  <a:lnTo>
                    <a:pt x="49" y="13"/>
                  </a:lnTo>
                  <a:lnTo>
                    <a:pt x="29" y="28"/>
                  </a:lnTo>
                  <a:lnTo>
                    <a:pt x="13" y="48"/>
                  </a:lnTo>
                  <a:lnTo>
                    <a:pt x="3" y="72"/>
                  </a:lnTo>
                  <a:lnTo>
                    <a:pt x="0" y="99"/>
                  </a:lnTo>
                  <a:lnTo>
                    <a:pt x="0" y="1328"/>
                  </a:lnTo>
                  <a:lnTo>
                    <a:pt x="4" y="1354"/>
                  </a:lnTo>
                  <a:lnTo>
                    <a:pt x="15" y="1379"/>
                  </a:lnTo>
                  <a:lnTo>
                    <a:pt x="32" y="1400"/>
                  </a:lnTo>
                  <a:lnTo>
                    <a:pt x="52" y="1415"/>
                  </a:lnTo>
                  <a:lnTo>
                    <a:pt x="977" y="2339"/>
                  </a:lnTo>
                  <a:lnTo>
                    <a:pt x="998" y="2355"/>
                  </a:lnTo>
                  <a:lnTo>
                    <a:pt x="1021" y="2365"/>
                  </a:lnTo>
                  <a:lnTo>
                    <a:pt x="1046" y="2368"/>
                  </a:lnTo>
                  <a:lnTo>
                    <a:pt x="1071" y="2365"/>
                  </a:lnTo>
                  <a:lnTo>
                    <a:pt x="1096" y="2355"/>
                  </a:lnTo>
                  <a:lnTo>
                    <a:pt x="1117" y="2339"/>
                  </a:lnTo>
                  <a:lnTo>
                    <a:pt x="1132" y="2318"/>
                  </a:lnTo>
                  <a:lnTo>
                    <a:pt x="1142" y="2294"/>
                  </a:lnTo>
                  <a:lnTo>
                    <a:pt x="1146" y="2270"/>
                  </a:lnTo>
                  <a:lnTo>
                    <a:pt x="1142" y="2245"/>
                  </a:lnTo>
                  <a:lnTo>
                    <a:pt x="1132" y="2220"/>
                  </a:lnTo>
                  <a:lnTo>
                    <a:pt x="1117" y="2199"/>
                  </a:lnTo>
                  <a:lnTo>
                    <a:pt x="198" y="1280"/>
                  </a:lnTo>
                  <a:close/>
                </a:path>
              </a:pathLst>
            </a:custGeom>
            <a:grpFill/>
            <a:ln w="0">
              <a:noFill/>
              <a:prstDash val="solid"/>
              <a:round/>
            </a:ln>
          </p:spPr>
          <p:txBody>
            <a:bodyPr vert="horz" wrap="square" lIns="91440" tIns="45720" rIns="91440" bIns="45720" numCol="1" anchor="t" anchorCtr="0" compatLnSpc="1"/>
            <a:lstStyle/>
            <a:p>
              <a:endParaRPr lang="en-US" dirty="0">
                <a:latin typeface="inpin heiti" charset="-122"/>
              </a:endParaRPr>
            </a:p>
          </p:txBody>
        </p:sp>
      </p:grpSp>
      <p:sp>
        <p:nvSpPr>
          <p:cNvPr id="30" name="TextBox 29"/>
          <p:cNvSpPr txBox="1"/>
          <p:nvPr/>
        </p:nvSpPr>
        <p:spPr>
          <a:xfrm>
            <a:off x="1150579" y="4897173"/>
            <a:ext cx="2911846" cy="893899"/>
          </a:xfrm>
          <a:prstGeom prst="rect">
            <a:avLst/>
          </a:prstGeom>
          <a:noFill/>
        </p:spPr>
        <p:txBody>
          <a:bodyPr wrap="square" rtlCol="0">
            <a:spAutoFit/>
          </a:bodyPr>
          <a:lstStyle/>
          <a:p>
            <a:pPr algn="ctr">
              <a:lnSpc>
                <a:spcPct val="150000"/>
              </a:lnSpc>
            </a:pPr>
            <a:r>
              <a:rPr lang="zh-CN" altLang="en-US" sz="1200" dirty="0">
                <a:solidFill>
                  <a:schemeClr val="bg1"/>
                </a:solidFill>
                <a:latin typeface="inpin heiti" charset="-122"/>
                <a:ea typeface="inpin heiti" charset="-122"/>
                <a:cs typeface="inpin heiti" charset="-122"/>
              </a:rPr>
              <a:t>请在这里输入段落文本内容请在这里输入段落文本内容请在这里输入段落文本内容请在这里输入段落文本内容</a:t>
            </a:r>
            <a:endParaRPr lang="zh-CN" altLang="en-US" sz="1200" dirty="0">
              <a:solidFill>
                <a:schemeClr val="bg1"/>
              </a:solidFill>
              <a:latin typeface="inpin heiti" charset="-122"/>
              <a:ea typeface="inpin heiti" charset="-122"/>
              <a:cs typeface="inpin heiti" charset="-122"/>
            </a:endParaRPr>
          </a:p>
        </p:txBody>
      </p:sp>
      <p:sp>
        <p:nvSpPr>
          <p:cNvPr id="29" name="Freeform 12"/>
          <p:cNvSpPr>
            <a:spLocks noEditPoints="1"/>
          </p:cNvSpPr>
          <p:nvPr/>
        </p:nvSpPr>
        <p:spPr bwMode="auto">
          <a:xfrm>
            <a:off x="5556000" y="3691038"/>
            <a:ext cx="1080000" cy="900000"/>
          </a:xfrm>
          <a:custGeom>
            <a:avLst/>
            <a:gdLst>
              <a:gd name="T0" fmla="*/ 2099 w 4177"/>
              <a:gd name="T1" fmla="*/ 3077 h 3139"/>
              <a:gd name="T2" fmla="*/ 2108 w 4177"/>
              <a:gd name="T3" fmla="*/ 3107 h 3139"/>
              <a:gd name="T4" fmla="*/ 2132 w 4177"/>
              <a:gd name="T5" fmla="*/ 3130 h 3139"/>
              <a:gd name="T6" fmla="*/ 2164 w 4177"/>
              <a:gd name="T7" fmla="*/ 3139 h 3139"/>
              <a:gd name="T8" fmla="*/ 2669 w 4177"/>
              <a:gd name="T9" fmla="*/ 3136 h 3139"/>
              <a:gd name="T10" fmla="*/ 2699 w 4177"/>
              <a:gd name="T11" fmla="*/ 3119 h 3139"/>
              <a:gd name="T12" fmla="*/ 2716 w 4177"/>
              <a:gd name="T13" fmla="*/ 3092 h 3139"/>
              <a:gd name="T14" fmla="*/ 2718 w 4177"/>
              <a:gd name="T15" fmla="*/ 1884 h 3139"/>
              <a:gd name="T16" fmla="*/ 2099 w 4177"/>
              <a:gd name="T17" fmla="*/ 2182 h 3139"/>
              <a:gd name="T18" fmla="*/ 6 w 4177"/>
              <a:gd name="T19" fmla="*/ 3092 h 3139"/>
              <a:gd name="T20" fmla="*/ 23 w 4177"/>
              <a:gd name="T21" fmla="*/ 3119 h 3139"/>
              <a:gd name="T22" fmla="*/ 53 w 4177"/>
              <a:gd name="T23" fmla="*/ 3136 h 3139"/>
              <a:gd name="T24" fmla="*/ 558 w 4177"/>
              <a:gd name="T25" fmla="*/ 3139 h 3139"/>
              <a:gd name="T26" fmla="*/ 590 w 4177"/>
              <a:gd name="T27" fmla="*/ 3130 h 3139"/>
              <a:gd name="T28" fmla="*/ 614 w 4177"/>
              <a:gd name="T29" fmla="*/ 3106 h 3139"/>
              <a:gd name="T30" fmla="*/ 623 w 4177"/>
              <a:gd name="T31" fmla="*/ 3077 h 3139"/>
              <a:gd name="T32" fmla="*/ 0 w 4177"/>
              <a:gd name="T33" fmla="*/ 2637 h 3139"/>
              <a:gd name="T34" fmla="*/ 1049 w 4177"/>
              <a:gd name="T35" fmla="*/ 1841 h 3139"/>
              <a:gd name="T36" fmla="*/ 1051 w 4177"/>
              <a:gd name="T37" fmla="*/ 3092 h 3139"/>
              <a:gd name="T38" fmla="*/ 1069 w 4177"/>
              <a:gd name="T39" fmla="*/ 3119 h 3139"/>
              <a:gd name="T40" fmla="*/ 1099 w 4177"/>
              <a:gd name="T41" fmla="*/ 3136 h 3139"/>
              <a:gd name="T42" fmla="*/ 1603 w 4177"/>
              <a:gd name="T43" fmla="*/ 3139 h 3139"/>
              <a:gd name="T44" fmla="*/ 1635 w 4177"/>
              <a:gd name="T45" fmla="*/ 3130 h 3139"/>
              <a:gd name="T46" fmla="*/ 1660 w 4177"/>
              <a:gd name="T47" fmla="*/ 3106 h 3139"/>
              <a:gd name="T48" fmla="*/ 1669 w 4177"/>
              <a:gd name="T49" fmla="*/ 3077 h 3139"/>
              <a:gd name="T50" fmla="*/ 1358 w 4177"/>
              <a:gd name="T51" fmla="*/ 1603 h 3139"/>
              <a:gd name="T52" fmla="*/ 3145 w 4177"/>
              <a:gd name="T53" fmla="*/ 3077 h 3139"/>
              <a:gd name="T54" fmla="*/ 3154 w 4177"/>
              <a:gd name="T55" fmla="*/ 3107 h 3139"/>
              <a:gd name="T56" fmla="*/ 3178 w 4177"/>
              <a:gd name="T57" fmla="*/ 3130 h 3139"/>
              <a:gd name="T58" fmla="*/ 3209 w 4177"/>
              <a:gd name="T59" fmla="*/ 3139 h 3139"/>
              <a:gd name="T60" fmla="*/ 3718 w 4177"/>
              <a:gd name="T61" fmla="*/ 3136 h 3139"/>
              <a:gd name="T62" fmla="*/ 3747 w 4177"/>
              <a:gd name="T63" fmla="*/ 3119 h 3139"/>
              <a:gd name="T64" fmla="*/ 3765 w 4177"/>
              <a:gd name="T65" fmla="*/ 3092 h 3139"/>
              <a:gd name="T66" fmla="*/ 3767 w 4177"/>
              <a:gd name="T67" fmla="*/ 1049 h 3139"/>
              <a:gd name="T68" fmla="*/ 3145 w 4177"/>
              <a:gd name="T69" fmla="*/ 3077 h 3139"/>
              <a:gd name="T70" fmla="*/ 3030 w 4177"/>
              <a:gd name="T71" fmla="*/ 2 h 3139"/>
              <a:gd name="T72" fmla="*/ 3021 w 4177"/>
              <a:gd name="T73" fmla="*/ 5 h 3139"/>
              <a:gd name="T74" fmla="*/ 3016 w 4177"/>
              <a:gd name="T75" fmla="*/ 14 h 3139"/>
              <a:gd name="T76" fmla="*/ 3016 w 4177"/>
              <a:gd name="T77" fmla="*/ 29 h 3139"/>
              <a:gd name="T78" fmla="*/ 3489 w 4177"/>
              <a:gd name="T79" fmla="*/ 462 h 3139"/>
              <a:gd name="T80" fmla="*/ 1364 w 4177"/>
              <a:gd name="T81" fmla="*/ 794 h 3139"/>
              <a:gd name="T82" fmla="*/ 0 w 4177"/>
              <a:gd name="T83" fmla="*/ 2150 h 3139"/>
              <a:gd name="T84" fmla="*/ 2223 w 4177"/>
              <a:gd name="T85" fmla="*/ 1789 h 3139"/>
              <a:gd name="T86" fmla="*/ 4141 w 4177"/>
              <a:gd name="T87" fmla="*/ 1052 h 3139"/>
              <a:gd name="T88" fmla="*/ 4156 w 4177"/>
              <a:gd name="T89" fmla="*/ 1058 h 3139"/>
              <a:gd name="T90" fmla="*/ 4169 w 4177"/>
              <a:gd name="T91" fmla="*/ 1053 h 3139"/>
              <a:gd name="T92" fmla="*/ 4175 w 4177"/>
              <a:gd name="T93" fmla="*/ 1046 h 3139"/>
              <a:gd name="T94" fmla="*/ 4177 w 4177"/>
              <a:gd name="T95" fmla="*/ 1036 h 3139"/>
              <a:gd name="T96" fmla="*/ 4177 w 4177"/>
              <a:gd name="T97" fmla="*/ 16 h 3139"/>
              <a:gd name="T98" fmla="*/ 4173 w 4177"/>
              <a:gd name="T99" fmla="*/ 10 h 3139"/>
              <a:gd name="T100" fmla="*/ 4166 w 4177"/>
              <a:gd name="T101" fmla="*/ 4 h 3139"/>
              <a:gd name="T102" fmla="*/ 4154 w 4177"/>
              <a:gd name="T103" fmla="*/ 0 h 3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177" h="3139">
                <a:moveTo>
                  <a:pt x="2099" y="2182"/>
                </a:moveTo>
                <a:lnTo>
                  <a:pt x="2099" y="3077"/>
                </a:lnTo>
                <a:lnTo>
                  <a:pt x="2101" y="3092"/>
                </a:lnTo>
                <a:lnTo>
                  <a:pt x="2108" y="3107"/>
                </a:lnTo>
                <a:lnTo>
                  <a:pt x="2118" y="3119"/>
                </a:lnTo>
                <a:lnTo>
                  <a:pt x="2132" y="3130"/>
                </a:lnTo>
                <a:lnTo>
                  <a:pt x="2148" y="3136"/>
                </a:lnTo>
                <a:lnTo>
                  <a:pt x="2164" y="3139"/>
                </a:lnTo>
                <a:lnTo>
                  <a:pt x="2653" y="3139"/>
                </a:lnTo>
                <a:lnTo>
                  <a:pt x="2669" y="3136"/>
                </a:lnTo>
                <a:lnTo>
                  <a:pt x="2685" y="3130"/>
                </a:lnTo>
                <a:lnTo>
                  <a:pt x="2699" y="3119"/>
                </a:lnTo>
                <a:lnTo>
                  <a:pt x="2710" y="3106"/>
                </a:lnTo>
                <a:lnTo>
                  <a:pt x="2716" y="3092"/>
                </a:lnTo>
                <a:lnTo>
                  <a:pt x="2718" y="3077"/>
                </a:lnTo>
                <a:lnTo>
                  <a:pt x="2718" y="1884"/>
                </a:lnTo>
                <a:lnTo>
                  <a:pt x="2219" y="2248"/>
                </a:lnTo>
                <a:lnTo>
                  <a:pt x="2099" y="2182"/>
                </a:lnTo>
                <a:close/>
                <a:moveTo>
                  <a:pt x="4" y="3077"/>
                </a:moveTo>
                <a:lnTo>
                  <a:pt x="6" y="3092"/>
                </a:lnTo>
                <a:lnTo>
                  <a:pt x="12" y="3107"/>
                </a:lnTo>
                <a:lnTo>
                  <a:pt x="23" y="3119"/>
                </a:lnTo>
                <a:lnTo>
                  <a:pt x="37" y="3130"/>
                </a:lnTo>
                <a:lnTo>
                  <a:pt x="53" y="3136"/>
                </a:lnTo>
                <a:lnTo>
                  <a:pt x="69" y="3139"/>
                </a:lnTo>
                <a:lnTo>
                  <a:pt x="558" y="3139"/>
                </a:lnTo>
                <a:lnTo>
                  <a:pt x="574" y="3136"/>
                </a:lnTo>
                <a:lnTo>
                  <a:pt x="590" y="3130"/>
                </a:lnTo>
                <a:lnTo>
                  <a:pt x="604" y="3119"/>
                </a:lnTo>
                <a:lnTo>
                  <a:pt x="614" y="3106"/>
                </a:lnTo>
                <a:lnTo>
                  <a:pt x="621" y="3092"/>
                </a:lnTo>
                <a:lnTo>
                  <a:pt x="623" y="3077"/>
                </a:lnTo>
                <a:lnTo>
                  <a:pt x="623" y="2162"/>
                </a:lnTo>
                <a:lnTo>
                  <a:pt x="0" y="2637"/>
                </a:lnTo>
                <a:lnTo>
                  <a:pt x="4" y="3077"/>
                </a:lnTo>
                <a:close/>
                <a:moveTo>
                  <a:pt x="1049" y="1841"/>
                </a:moveTo>
                <a:lnTo>
                  <a:pt x="1049" y="3077"/>
                </a:lnTo>
                <a:lnTo>
                  <a:pt x="1051" y="3092"/>
                </a:lnTo>
                <a:lnTo>
                  <a:pt x="1058" y="3107"/>
                </a:lnTo>
                <a:lnTo>
                  <a:pt x="1069" y="3119"/>
                </a:lnTo>
                <a:lnTo>
                  <a:pt x="1083" y="3130"/>
                </a:lnTo>
                <a:lnTo>
                  <a:pt x="1099" y="3136"/>
                </a:lnTo>
                <a:lnTo>
                  <a:pt x="1115" y="3139"/>
                </a:lnTo>
                <a:lnTo>
                  <a:pt x="1603" y="3139"/>
                </a:lnTo>
                <a:lnTo>
                  <a:pt x="1620" y="3136"/>
                </a:lnTo>
                <a:lnTo>
                  <a:pt x="1635" y="3130"/>
                </a:lnTo>
                <a:lnTo>
                  <a:pt x="1649" y="3119"/>
                </a:lnTo>
                <a:lnTo>
                  <a:pt x="1660" y="3106"/>
                </a:lnTo>
                <a:lnTo>
                  <a:pt x="1667" y="3092"/>
                </a:lnTo>
                <a:lnTo>
                  <a:pt x="1669" y="3077"/>
                </a:lnTo>
                <a:lnTo>
                  <a:pt x="1669" y="1848"/>
                </a:lnTo>
                <a:lnTo>
                  <a:pt x="1358" y="1603"/>
                </a:lnTo>
                <a:lnTo>
                  <a:pt x="1049" y="1841"/>
                </a:lnTo>
                <a:close/>
                <a:moveTo>
                  <a:pt x="3145" y="3077"/>
                </a:moveTo>
                <a:lnTo>
                  <a:pt x="3146" y="3092"/>
                </a:lnTo>
                <a:lnTo>
                  <a:pt x="3154" y="3107"/>
                </a:lnTo>
                <a:lnTo>
                  <a:pt x="3164" y="3119"/>
                </a:lnTo>
                <a:lnTo>
                  <a:pt x="3178" y="3130"/>
                </a:lnTo>
                <a:lnTo>
                  <a:pt x="3194" y="3136"/>
                </a:lnTo>
                <a:lnTo>
                  <a:pt x="3209" y="3139"/>
                </a:lnTo>
                <a:lnTo>
                  <a:pt x="3701" y="3139"/>
                </a:lnTo>
                <a:lnTo>
                  <a:pt x="3718" y="3136"/>
                </a:lnTo>
                <a:lnTo>
                  <a:pt x="3733" y="3130"/>
                </a:lnTo>
                <a:lnTo>
                  <a:pt x="3747" y="3119"/>
                </a:lnTo>
                <a:lnTo>
                  <a:pt x="3759" y="3106"/>
                </a:lnTo>
                <a:lnTo>
                  <a:pt x="3765" y="3092"/>
                </a:lnTo>
                <a:lnTo>
                  <a:pt x="3767" y="3077"/>
                </a:lnTo>
                <a:lnTo>
                  <a:pt x="3767" y="1049"/>
                </a:lnTo>
                <a:lnTo>
                  <a:pt x="3145" y="1543"/>
                </a:lnTo>
                <a:lnTo>
                  <a:pt x="3145" y="3077"/>
                </a:lnTo>
                <a:close/>
                <a:moveTo>
                  <a:pt x="3037" y="0"/>
                </a:moveTo>
                <a:lnTo>
                  <a:pt x="3030" y="2"/>
                </a:lnTo>
                <a:lnTo>
                  <a:pt x="3026" y="3"/>
                </a:lnTo>
                <a:lnTo>
                  <a:pt x="3021" y="5"/>
                </a:lnTo>
                <a:lnTo>
                  <a:pt x="3019" y="9"/>
                </a:lnTo>
                <a:lnTo>
                  <a:pt x="3016" y="14"/>
                </a:lnTo>
                <a:lnTo>
                  <a:pt x="3015" y="22"/>
                </a:lnTo>
                <a:lnTo>
                  <a:pt x="3016" y="29"/>
                </a:lnTo>
                <a:lnTo>
                  <a:pt x="3020" y="37"/>
                </a:lnTo>
                <a:lnTo>
                  <a:pt x="3489" y="462"/>
                </a:lnTo>
                <a:lnTo>
                  <a:pt x="2223" y="1472"/>
                </a:lnTo>
                <a:lnTo>
                  <a:pt x="1364" y="794"/>
                </a:lnTo>
                <a:lnTo>
                  <a:pt x="0" y="1831"/>
                </a:lnTo>
                <a:lnTo>
                  <a:pt x="0" y="2150"/>
                </a:lnTo>
                <a:lnTo>
                  <a:pt x="1364" y="1111"/>
                </a:lnTo>
                <a:lnTo>
                  <a:pt x="2223" y="1789"/>
                </a:lnTo>
                <a:lnTo>
                  <a:pt x="3689" y="636"/>
                </a:lnTo>
                <a:lnTo>
                  <a:pt x="4141" y="1052"/>
                </a:lnTo>
                <a:lnTo>
                  <a:pt x="4149" y="1057"/>
                </a:lnTo>
                <a:lnTo>
                  <a:pt x="4156" y="1058"/>
                </a:lnTo>
                <a:lnTo>
                  <a:pt x="4164" y="1055"/>
                </a:lnTo>
                <a:lnTo>
                  <a:pt x="4169" y="1053"/>
                </a:lnTo>
                <a:lnTo>
                  <a:pt x="4173" y="1050"/>
                </a:lnTo>
                <a:lnTo>
                  <a:pt x="4175" y="1046"/>
                </a:lnTo>
                <a:lnTo>
                  <a:pt x="4177" y="1041"/>
                </a:lnTo>
                <a:lnTo>
                  <a:pt x="4177" y="1036"/>
                </a:lnTo>
                <a:lnTo>
                  <a:pt x="4177" y="21"/>
                </a:lnTo>
                <a:lnTo>
                  <a:pt x="4177" y="16"/>
                </a:lnTo>
                <a:lnTo>
                  <a:pt x="4175" y="13"/>
                </a:lnTo>
                <a:lnTo>
                  <a:pt x="4173" y="10"/>
                </a:lnTo>
                <a:lnTo>
                  <a:pt x="4170" y="8"/>
                </a:lnTo>
                <a:lnTo>
                  <a:pt x="4166" y="4"/>
                </a:lnTo>
                <a:lnTo>
                  <a:pt x="4160" y="2"/>
                </a:lnTo>
                <a:lnTo>
                  <a:pt x="4154" y="0"/>
                </a:lnTo>
                <a:lnTo>
                  <a:pt x="3037" y="0"/>
                </a:lnTo>
                <a:close/>
              </a:path>
            </a:pathLst>
          </a:custGeom>
          <a:solidFill>
            <a:srgbClr val="FFC000"/>
          </a:solidFill>
          <a:ln w="0">
            <a:noFill/>
            <a:prstDash val="solid"/>
            <a:round/>
          </a:ln>
        </p:spPr>
        <p:txBody>
          <a:bodyPr vert="horz" wrap="square" lIns="91440" tIns="45720" rIns="91440" bIns="45720" numCol="1" anchor="t" anchorCtr="0" compatLnSpc="1"/>
          <a:lstStyle/>
          <a:p>
            <a:endParaRPr lang="en-US" dirty="0">
              <a:latin typeface="inpin heiti" charset="-122"/>
            </a:endParaRPr>
          </a:p>
        </p:txBody>
      </p:sp>
      <p:sp>
        <p:nvSpPr>
          <p:cNvPr id="43" name="TextBox 42"/>
          <p:cNvSpPr txBox="1"/>
          <p:nvPr/>
        </p:nvSpPr>
        <p:spPr>
          <a:xfrm>
            <a:off x="4640077" y="4897173"/>
            <a:ext cx="2911846" cy="893899"/>
          </a:xfrm>
          <a:prstGeom prst="rect">
            <a:avLst/>
          </a:prstGeom>
          <a:noFill/>
        </p:spPr>
        <p:txBody>
          <a:bodyPr wrap="square" rtlCol="0">
            <a:spAutoFit/>
          </a:bodyPr>
          <a:lstStyle/>
          <a:p>
            <a:pPr algn="ctr">
              <a:lnSpc>
                <a:spcPct val="150000"/>
              </a:lnSpc>
            </a:pPr>
            <a:r>
              <a:rPr lang="zh-CN" altLang="en-US" sz="1200" dirty="0">
                <a:solidFill>
                  <a:schemeClr val="bg1"/>
                </a:solidFill>
                <a:latin typeface="inpin heiti" charset="-122"/>
                <a:ea typeface="inpin heiti" charset="-122"/>
                <a:cs typeface="inpin heiti" charset="-122"/>
              </a:rPr>
              <a:t>请在这里输入段落文本内容请在这里输入段落文本内容请在这里输入段落文本内容请在这里输入段落文本内容</a:t>
            </a:r>
            <a:endParaRPr lang="zh-CN" altLang="en-US" sz="1200" dirty="0">
              <a:solidFill>
                <a:schemeClr val="bg1"/>
              </a:solidFill>
              <a:latin typeface="inpin heiti" charset="-122"/>
              <a:ea typeface="inpin heiti" charset="-122"/>
              <a:cs typeface="inpin heiti" charset="-122"/>
            </a:endParaRPr>
          </a:p>
        </p:txBody>
      </p:sp>
      <p:grpSp>
        <p:nvGrpSpPr>
          <p:cNvPr id="40" name="Group 39"/>
          <p:cNvGrpSpPr/>
          <p:nvPr/>
        </p:nvGrpSpPr>
        <p:grpSpPr>
          <a:xfrm>
            <a:off x="9045498" y="3691038"/>
            <a:ext cx="1080000" cy="1080000"/>
            <a:chOff x="2674938" y="6350"/>
            <a:chExt cx="6843713" cy="6843713"/>
          </a:xfrm>
          <a:solidFill>
            <a:srgbClr val="FFC000"/>
          </a:solidFill>
        </p:grpSpPr>
        <p:sp>
          <p:nvSpPr>
            <p:cNvPr id="36" name="Freeform 17"/>
            <p:cNvSpPr>
              <a:spLocks noEditPoints="1"/>
            </p:cNvSpPr>
            <p:nvPr/>
          </p:nvSpPr>
          <p:spPr bwMode="auto">
            <a:xfrm>
              <a:off x="2674938" y="6350"/>
              <a:ext cx="3251200" cy="3249613"/>
            </a:xfrm>
            <a:custGeom>
              <a:avLst/>
              <a:gdLst>
                <a:gd name="T0" fmla="*/ 2048 w 2048"/>
                <a:gd name="T1" fmla="*/ 2047 h 2047"/>
                <a:gd name="T2" fmla="*/ 2044 w 2048"/>
                <a:gd name="T3" fmla="*/ 931 h 2047"/>
                <a:gd name="T4" fmla="*/ 2011 w 2048"/>
                <a:gd name="T5" fmla="*/ 751 h 2047"/>
                <a:gd name="T6" fmla="*/ 1949 w 2048"/>
                <a:gd name="T7" fmla="*/ 585 h 2047"/>
                <a:gd name="T8" fmla="*/ 1860 w 2048"/>
                <a:gd name="T9" fmla="*/ 433 h 2047"/>
                <a:gd name="T10" fmla="*/ 1748 w 2048"/>
                <a:gd name="T11" fmla="*/ 300 h 2047"/>
                <a:gd name="T12" fmla="*/ 1614 w 2048"/>
                <a:gd name="T13" fmla="*/ 187 h 2047"/>
                <a:gd name="T14" fmla="*/ 1462 w 2048"/>
                <a:gd name="T15" fmla="*/ 99 h 2047"/>
                <a:gd name="T16" fmla="*/ 1296 w 2048"/>
                <a:gd name="T17" fmla="*/ 37 h 2047"/>
                <a:gd name="T18" fmla="*/ 1117 w 2048"/>
                <a:gd name="T19" fmla="*/ 4 h 2047"/>
                <a:gd name="T20" fmla="*/ 931 w 2048"/>
                <a:gd name="T21" fmla="*/ 4 h 2047"/>
                <a:gd name="T22" fmla="*/ 752 w 2048"/>
                <a:gd name="T23" fmla="*/ 37 h 2047"/>
                <a:gd name="T24" fmla="*/ 585 w 2048"/>
                <a:gd name="T25" fmla="*/ 99 h 2047"/>
                <a:gd name="T26" fmla="*/ 434 w 2048"/>
                <a:gd name="T27" fmla="*/ 187 h 2047"/>
                <a:gd name="T28" fmla="*/ 300 w 2048"/>
                <a:gd name="T29" fmla="*/ 300 h 2047"/>
                <a:gd name="T30" fmla="*/ 187 w 2048"/>
                <a:gd name="T31" fmla="*/ 433 h 2047"/>
                <a:gd name="T32" fmla="*/ 98 w 2048"/>
                <a:gd name="T33" fmla="*/ 585 h 2047"/>
                <a:gd name="T34" fmla="*/ 37 w 2048"/>
                <a:gd name="T35" fmla="*/ 751 h 2047"/>
                <a:gd name="T36" fmla="*/ 4 w 2048"/>
                <a:gd name="T37" fmla="*/ 931 h 2047"/>
                <a:gd name="T38" fmla="*/ 4 w 2048"/>
                <a:gd name="T39" fmla="*/ 1117 h 2047"/>
                <a:gd name="T40" fmla="*/ 37 w 2048"/>
                <a:gd name="T41" fmla="*/ 1296 h 2047"/>
                <a:gd name="T42" fmla="*/ 98 w 2048"/>
                <a:gd name="T43" fmla="*/ 1462 h 2047"/>
                <a:gd name="T44" fmla="*/ 187 w 2048"/>
                <a:gd name="T45" fmla="*/ 1614 h 2047"/>
                <a:gd name="T46" fmla="*/ 300 w 2048"/>
                <a:gd name="T47" fmla="*/ 1748 h 2047"/>
                <a:gd name="T48" fmla="*/ 434 w 2048"/>
                <a:gd name="T49" fmla="*/ 1860 h 2047"/>
                <a:gd name="T50" fmla="*/ 585 w 2048"/>
                <a:gd name="T51" fmla="*/ 1949 h 2047"/>
                <a:gd name="T52" fmla="*/ 752 w 2048"/>
                <a:gd name="T53" fmla="*/ 2011 h 2047"/>
                <a:gd name="T54" fmla="*/ 931 w 2048"/>
                <a:gd name="T55" fmla="*/ 2043 h 2047"/>
                <a:gd name="T56" fmla="*/ 1940 w 2048"/>
                <a:gd name="T57" fmla="*/ 2047 h 2047"/>
                <a:gd name="T58" fmla="*/ 220 w 2048"/>
                <a:gd name="T59" fmla="*/ 941 h 2047"/>
                <a:gd name="T60" fmla="*/ 252 w 2048"/>
                <a:gd name="T61" fmla="*/ 784 h 2047"/>
                <a:gd name="T62" fmla="*/ 313 w 2048"/>
                <a:gd name="T63" fmla="*/ 639 h 2047"/>
                <a:gd name="T64" fmla="*/ 401 w 2048"/>
                <a:gd name="T65" fmla="*/ 510 h 2047"/>
                <a:gd name="T66" fmla="*/ 509 w 2048"/>
                <a:gd name="T67" fmla="*/ 401 h 2047"/>
                <a:gd name="T68" fmla="*/ 639 w 2048"/>
                <a:gd name="T69" fmla="*/ 313 h 2047"/>
                <a:gd name="T70" fmla="*/ 783 w 2048"/>
                <a:gd name="T71" fmla="*/ 253 h 2047"/>
                <a:gd name="T72" fmla="*/ 941 w 2048"/>
                <a:gd name="T73" fmla="*/ 220 h 2047"/>
                <a:gd name="T74" fmla="*/ 1106 w 2048"/>
                <a:gd name="T75" fmla="*/ 220 h 2047"/>
                <a:gd name="T76" fmla="*/ 1265 w 2048"/>
                <a:gd name="T77" fmla="*/ 253 h 2047"/>
                <a:gd name="T78" fmla="*/ 1409 w 2048"/>
                <a:gd name="T79" fmla="*/ 313 h 2047"/>
                <a:gd name="T80" fmla="*/ 1538 w 2048"/>
                <a:gd name="T81" fmla="*/ 401 h 2047"/>
                <a:gd name="T82" fmla="*/ 1647 w 2048"/>
                <a:gd name="T83" fmla="*/ 510 h 2047"/>
                <a:gd name="T84" fmla="*/ 1735 w 2048"/>
                <a:gd name="T85" fmla="*/ 639 h 2047"/>
                <a:gd name="T86" fmla="*/ 1796 w 2048"/>
                <a:gd name="T87" fmla="*/ 784 h 2047"/>
                <a:gd name="T88" fmla="*/ 1828 w 2048"/>
                <a:gd name="T89" fmla="*/ 941 h 2047"/>
                <a:gd name="T90" fmla="*/ 1832 w 2048"/>
                <a:gd name="T91" fmla="*/ 1940 h 2047"/>
                <a:gd name="T92" fmla="*/ 1024 w 2048"/>
                <a:gd name="T93" fmla="*/ 1833 h 2047"/>
                <a:gd name="T94" fmla="*/ 862 w 2048"/>
                <a:gd name="T95" fmla="*/ 1816 h 2047"/>
                <a:gd name="T96" fmla="*/ 710 w 2048"/>
                <a:gd name="T97" fmla="*/ 1769 h 2047"/>
                <a:gd name="T98" fmla="*/ 572 w 2048"/>
                <a:gd name="T99" fmla="*/ 1694 h 2047"/>
                <a:gd name="T100" fmla="*/ 452 w 2048"/>
                <a:gd name="T101" fmla="*/ 1596 h 2047"/>
                <a:gd name="T102" fmla="*/ 354 w 2048"/>
                <a:gd name="T103" fmla="*/ 1475 h 2047"/>
                <a:gd name="T104" fmla="*/ 279 w 2048"/>
                <a:gd name="T105" fmla="*/ 1339 h 2047"/>
                <a:gd name="T106" fmla="*/ 232 w 2048"/>
                <a:gd name="T107" fmla="*/ 1187 h 2047"/>
                <a:gd name="T108" fmla="*/ 216 w 2048"/>
                <a:gd name="T109" fmla="*/ 1024 h 20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48" h="2047">
                  <a:moveTo>
                    <a:pt x="1940" y="2047"/>
                  </a:moveTo>
                  <a:lnTo>
                    <a:pt x="2048" y="2047"/>
                  </a:lnTo>
                  <a:lnTo>
                    <a:pt x="2048" y="1024"/>
                  </a:lnTo>
                  <a:lnTo>
                    <a:pt x="2044" y="931"/>
                  </a:lnTo>
                  <a:lnTo>
                    <a:pt x="2031" y="840"/>
                  </a:lnTo>
                  <a:lnTo>
                    <a:pt x="2011" y="751"/>
                  </a:lnTo>
                  <a:lnTo>
                    <a:pt x="1984" y="666"/>
                  </a:lnTo>
                  <a:lnTo>
                    <a:pt x="1949" y="585"/>
                  </a:lnTo>
                  <a:lnTo>
                    <a:pt x="1908" y="508"/>
                  </a:lnTo>
                  <a:lnTo>
                    <a:pt x="1860" y="433"/>
                  </a:lnTo>
                  <a:lnTo>
                    <a:pt x="1807" y="364"/>
                  </a:lnTo>
                  <a:lnTo>
                    <a:pt x="1748" y="300"/>
                  </a:lnTo>
                  <a:lnTo>
                    <a:pt x="1684" y="241"/>
                  </a:lnTo>
                  <a:lnTo>
                    <a:pt x="1614" y="187"/>
                  </a:lnTo>
                  <a:lnTo>
                    <a:pt x="1541" y="140"/>
                  </a:lnTo>
                  <a:lnTo>
                    <a:pt x="1462" y="99"/>
                  </a:lnTo>
                  <a:lnTo>
                    <a:pt x="1381" y="64"/>
                  </a:lnTo>
                  <a:lnTo>
                    <a:pt x="1296" y="37"/>
                  </a:lnTo>
                  <a:lnTo>
                    <a:pt x="1209" y="17"/>
                  </a:lnTo>
                  <a:lnTo>
                    <a:pt x="1117" y="4"/>
                  </a:lnTo>
                  <a:lnTo>
                    <a:pt x="1024" y="0"/>
                  </a:lnTo>
                  <a:lnTo>
                    <a:pt x="931" y="4"/>
                  </a:lnTo>
                  <a:lnTo>
                    <a:pt x="839" y="17"/>
                  </a:lnTo>
                  <a:lnTo>
                    <a:pt x="752" y="37"/>
                  </a:lnTo>
                  <a:lnTo>
                    <a:pt x="667" y="64"/>
                  </a:lnTo>
                  <a:lnTo>
                    <a:pt x="585" y="99"/>
                  </a:lnTo>
                  <a:lnTo>
                    <a:pt x="507" y="140"/>
                  </a:lnTo>
                  <a:lnTo>
                    <a:pt x="434" y="187"/>
                  </a:lnTo>
                  <a:lnTo>
                    <a:pt x="364" y="241"/>
                  </a:lnTo>
                  <a:lnTo>
                    <a:pt x="300" y="300"/>
                  </a:lnTo>
                  <a:lnTo>
                    <a:pt x="241" y="364"/>
                  </a:lnTo>
                  <a:lnTo>
                    <a:pt x="187" y="433"/>
                  </a:lnTo>
                  <a:lnTo>
                    <a:pt x="140" y="508"/>
                  </a:lnTo>
                  <a:lnTo>
                    <a:pt x="98" y="585"/>
                  </a:lnTo>
                  <a:lnTo>
                    <a:pt x="64" y="666"/>
                  </a:lnTo>
                  <a:lnTo>
                    <a:pt x="37" y="751"/>
                  </a:lnTo>
                  <a:lnTo>
                    <a:pt x="17" y="840"/>
                  </a:lnTo>
                  <a:lnTo>
                    <a:pt x="4" y="931"/>
                  </a:lnTo>
                  <a:lnTo>
                    <a:pt x="0" y="1024"/>
                  </a:lnTo>
                  <a:lnTo>
                    <a:pt x="4" y="1117"/>
                  </a:lnTo>
                  <a:lnTo>
                    <a:pt x="17" y="1208"/>
                  </a:lnTo>
                  <a:lnTo>
                    <a:pt x="37" y="1296"/>
                  </a:lnTo>
                  <a:lnTo>
                    <a:pt x="64" y="1381"/>
                  </a:lnTo>
                  <a:lnTo>
                    <a:pt x="98" y="1462"/>
                  </a:lnTo>
                  <a:lnTo>
                    <a:pt x="140" y="1541"/>
                  </a:lnTo>
                  <a:lnTo>
                    <a:pt x="187" y="1614"/>
                  </a:lnTo>
                  <a:lnTo>
                    <a:pt x="241" y="1683"/>
                  </a:lnTo>
                  <a:lnTo>
                    <a:pt x="300" y="1748"/>
                  </a:lnTo>
                  <a:lnTo>
                    <a:pt x="364" y="1806"/>
                  </a:lnTo>
                  <a:lnTo>
                    <a:pt x="434" y="1860"/>
                  </a:lnTo>
                  <a:lnTo>
                    <a:pt x="507" y="1909"/>
                  </a:lnTo>
                  <a:lnTo>
                    <a:pt x="585" y="1949"/>
                  </a:lnTo>
                  <a:lnTo>
                    <a:pt x="667" y="1983"/>
                  </a:lnTo>
                  <a:lnTo>
                    <a:pt x="752" y="2011"/>
                  </a:lnTo>
                  <a:lnTo>
                    <a:pt x="839" y="2032"/>
                  </a:lnTo>
                  <a:lnTo>
                    <a:pt x="931" y="2043"/>
                  </a:lnTo>
                  <a:lnTo>
                    <a:pt x="1024" y="2047"/>
                  </a:lnTo>
                  <a:lnTo>
                    <a:pt x="1940" y="2047"/>
                  </a:lnTo>
                  <a:close/>
                  <a:moveTo>
                    <a:pt x="216" y="1024"/>
                  </a:moveTo>
                  <a:lnTo>
                    <a:pt x="220" y="941"/>
                  </a:lnTo>
                  <a:lnTo>
                    <a:pt x="232" y="861"/>
                  </a:lnTo>
                  <a:lnTo>
                    <a:pt x="252" y="784"/>
                  </a:lnTo>
                  <a:lnTo>
                    <a:pt x="279" y="709"/>
                  </a:lnTo>
                  <a:lnTo>
                    <a:pt x="313" y="639"/>
                  </a:lnTo>
                  <a:lnTo>
                    <a:pt x="354" y="572"/>
                  </a:lnTo>
                  <a:lnTo>
                    <a:pt x="401" y="510"/>
                  </a:lnTo>
                  <a:lnTo>
                    <a:pt x="452" y="453"/>
                  </a:lnTo>
                  <a:lnTo>
                    <a:pt x="509" y="401"/>
                  </a:lnTo>
                  <a:lnTo>
                    <a:pt x="572" y="353"/>
                  </a:lnTo>
                  <a:lnTo>
                    <a:pt x="639" y="313"/>
                  </a:lnTo>
                  <a:lnTo>
                    <a:pt x="710" y="279"/>
                  </a:lnTo>
                  <a:lnTo>
                    <a:pt x="783" y="253"/>
                  </a:lnTo>
                  <a:lnTo>
                    <a:pt x="862" y="232"/>
                  </a:lnTo>
                  <a:lnTo>
                    <a:pt x="941" y="220"/>
                  </a:lnTo>
                  <a:lnTo>
                    <a:pt x="1024" y="216"/>
                  </a:lnTo>
                  <a:lnTo>
                    <a:pt x="1106" y="220"/>
                  </a:lnTo>
                  <a:lnTo>
                    <a:pt x="1186" y="232"/>
                  </a:lnTo>
                  <a:lnTo>
                    <a:pt x="1265" y="253"/>
                  </a:lnTo>
                  <a:lnTo>
                    <a:pt x="1338" y="279"/>
                  </a:lnTo>
                  <a:lnTo>
                    <a:pt x="1409" y="313"/>
                  </a:lnTo>
                  <a:lnTo>
                    <a:pt x="1476" y="353"/>
                  </a:lnTo>
                  <a:lnTo>
                    <a:pt x="1538" y="401"/>
                  </a:lnTo>
                  <a:lnTo>
                    <a:pt x="1596" y="453"/>
                  </a:lnTo>
                  <a:lnTo>
                    <a:pt x="1647" y="510"/>
                  </a:lnTo>
                  <a:lnTo>
                    <a:pt x="1694" y="572"/>
                  </a:lnTo>
                  <a:lnTo>
                    <a:pt x="1735" y="639"/>
                  </a:lnTo>
                  <a:lnTo>
                    <a:pt x="1769" y="709"/>
                  </a:lnTo>
                  <a:lnTo>
                    <a:pt x="1796" y="784"/>
                  </a:lnTo>
                  <a:lnTo>
                    <a:pt x="1816" y="861"/>
                  </a:lnTo>
                  <a:lnTo>
                    <a:pt x="1828" y="941"/>
                  </a:lnTo>
                  <a:lnTo>
                    <a:pt x="1832" y="1024"/>
                  </a:lnTo>
                  <a:lnTo>
                    <a:pt x="1832" y="1940"/>
                  </a:lnTo>
                  <a:lnTo>
                    <a:pt x="1940" y="1833"/>
                  </a:lnTo>
                  <a:lnTo>
                    <a:pt x="1024" y="1833"/>
                  </a:lnTo>
                  <a:lnTo>
                    <a:pt x="941" y="1827"/>
                  </a:lnTo>
                  <a:lnTo>
                    <a:pt x="862" y="1816"/>
                  </a:lnTo>
                  <a:lnTo>
                    <a:pt x="783" y="1796"/>
                  </a:lnTo>
                  <a:lnTo>
                    <a:pt x="710" y="1769"/>
                  </a:lnTo>
                  <a:lnTo>
                    <a:pt x="639" y="1734"/>
                  </a:lnTo>
                  <a:lnTo>
                    <a:pt x="572" y="1694"/>
                  </a:lnTo>
                  <a:lnTo>
                    <a:pt x="509" y="1648"/>
                  </a:lnTo>
                  <a:lnTo>
                    <a:pt x="452" y="1596"/>
                  </a:lnTo>
                  <a:lnTo>
                    <a:pt x="401" y="1538"/>
                  </a:lnTo>
                  <a:lnTo>
                    <a:pt x="354" y="1475"/>
                  </a:lnTo>
                  <a:lnTo>
                    <a:pt x="313" y="1410"/>
                  </a:lnTo>
                  <a:lnTo>
                    <a:pt x="279" y="1339"/>
                  </a:lnTo>
                  <a:lnTo>
                    <a:pt x="252" y="1265"/>
                  </a:lnTo>
                  <a:lnTo>
                    <a:pt x="232" y="1187"/>
                  </a:lnTo>
                  <a:lnTo>
                    <a:pt x="220" y="1106"/>
                  </a:lnTo>
                  <a:lnTo>
                    <a:pt x="216" y="1024"/>
                  </a:lnTo>
                  <a:close/>
                </a:path>
              </a:pathLst>
            </a:custGeom>
            <a:grpFill/>
            <a:ln w="0">
              <a:noFill/>
              <a:prstDash val="solid"/>
              <a:round/>
            </a:ln>
          </p:spPr>
          <p:txBody>
            <a:bodyPr vert="horz" wrap="square" lIns="91440" tIns="45720" rIns="91440" bIns="45720" numCol="1" anchor="t" anchorCtr="0" compatLnSpc="1"/>
            <a:lstStyle/>
            <a:p>
              <a:endParaRPr lang="en-US" dirty="0">
                <a:latin typeface="inpin heiti" charset="-122"/>
              </a:endParaRPr>
            </a:p>
          </p:txBody>
        </p:sp>
        <p:sp>
          <p:nvSpPr>
            <p:cNvPr id="37" name="Freeform 18"/>
            <p:cNvSpPr>
              <a:spLocks noEditPoints="1"/>
            </p:cNvSpPr>
            <p:nvPr/>
          </p:nvSpPr>
          <p:spPr bwMode="auto">
            <a:xfrm>
              <a:off x="2674938" y="3598863"/>
              <a:ext cx="3251200" cy="3251200"/>
            </a:xfrm>
            <a:custGeom>
              <a:avLst/>
              <a:gdLst>
                <a:gd name="T0" fmla="*/ 1832 w 2048"/>
                <a:gd name="T1" fmla="*/ 108 h 2048"/>
                <a:gd name="T2" fmla="*/ 1828 w 2048"/>
                <a:gd name="T3" fmla="*/ 1107 h 2048"/>
                <a:gd name="T4" fmla="*/ 1796 w 2048"/>
                <a:gd name="T5" fmla="*/ 1265 h 2048"/>
                <a:gd name="T6" fmla="*/ 1735 w 2048"/>
                <a:gd name="T7" fmla="*/ 1409 h 2048"/>
                <a:gd name="T8" fmla="*/ 1647 w 2048"/>
                <a:gd name="T9" fmla="*/ 1539 h 2048"/>
                <a:gd name="T10" fmla="*/ 1538 w 2048"/>
                <a:gd name="T11" fmla="*/ 1647 h 2048"/>
                <a:gd name="T12" fmla="*/ 1409 w 2048"/>
                <a:gd name="T13" fmla="*/ 1735 h 2048"/>
                <a:gd name="T14" fmla="*/ 1265 w 2048"/>
                <a:gd name="T15" fmla="*/ 1796 h 2048"/>
                <a:gd name="T16" fmla="*/ 1106 w 2048"/>
                <a:gd name="T17" fmla="*/ 1828 h 2048"/>
                <a:gd name="T18" fmla="*/ 941 w 2048"/>
                <a:gd name="T19" fmla="*/ 1828 h 2048"/>
                <a:gd name="T20" fmla="*/ 783 w 2048"/>
                <a:gd name="T21" fmla="*/ 1796 h 2048"/>
                <a:gd name="T22" fmla="*/ 639 w 2048"/>
                <a:gd name="T23" fmla="*/ 1735 h 2048"/>
                <a:gd name="T24" fmla="*/ 509 w 2048"/>
                <a:gd name="T25" fmla="*/ 1647 h 2048"/>
                <a:gd name="T26" fmla="*/ 401 w 2048"/>
                <a:gd name="T27" fmla="*/ 1539 h 2048"/>
                <a:gd name="T28" fmla="*/ 313 w 2048"/>
                <a:gd name="T29" fmla="*/ 1409 h 2048"/>
                <a:gd name="T30" fmla="*/ 252 w 2048"/>
                <a:gd name="T31" fmla="*/ 1265 h 2048"/>
                <a:gd name="T32" fmla="*/ 220 w 2048"/>
                <a:gd name="T33" fmla="*/ 1107 h 2048"/>
                <a:gd name="T34" fmla="*/ 220 w 2048"/>
                <a:gd name="T35" fmla="*/ 942 h 2048"/>
                <a:gd name="T36" fmla="*/ 252 w 2048"/>
                <a:gd name="T37" fmla="*/ 783 h 2048"/>
                <a:gd name="T38" fmla="*/ 313 w 2048"/>
                <a:gd name="T39" fmla="*/ 639 h 2048"/>
                <a:gd name="T40" fmla="*/ 401 w 2048"/>
                <a:gd name="T41" fmla="*/ 510 h 2048"/>
                <a:gd name="T42" fmla="*/ 509 w 2048"/>
                <a:gd name="T43" fmla="*/ 401 h 2048"/>
                <a:gd name="T44" fmla="*/ 639 w 2048"/>
                <a:gd name="T45" fmla="*/ 313 h 2048"/>
                <a:gd name="T46" fmla="*/ 783 w 2048"/>
                <a:gd name="T47" fmla="*/ 252 h 2048"/>
                <a:gd name="T48" fmla="*/ 941 w 2048"/>
                <a:gd name="T49" fmla="*/ 220 h 2048"/>
                <a:gd name="T50" fmla="*/ 1940 w 2048"/>
                <a:gd name="T51" fmla="*/ 216 h 2048"/>
                <a:gd name="T52" fmla="*/ 4 w 2048"/>
                <a:gd name="T53" fmla="*/ 1117 h 2048"/>
                <a:gd name="T54" fmla="*/ 37 w 2048"/>
                <a:gd name="T55" fmla="*/ 1296 h 2048"/>
                <a:gd name="T56" fmla="*/ 98 w 2048"/>
                <a:gd name="T57" fmla="*/ 1463 h 2048"/>
                <a:gd name="T58" fmla="*/ 187 w 2048"/>
                <a:gd name="T59" fmla="*/ 1614 h 2048"/>
                <a:gd name="T60" fmla="*/ 300 w 2048"/>
                <a:gd name="T61" fmla="*/ 1748 h 2048"/>
                <a:gd name="T62" fmla="*/ 434 w 2048"/>
                <a:gd name="T63" fmla="*/ 1861 h 2048"/>
                <a:gd name="T64" fmla="*/ 585 w 2048"/>
                <a:gd name="T65" fmla="*/ 1950 h 2048"/>
                <a:gd name="T66" fmla="*/ 752 w 2048"/>
                <a:gd name="T67" fmla="*/ 2011 h 2048"/>
                <a:gd name="T68" fmla="*/ 931 w 2048"/>
                <a:gd name="T69" fmla="*/ 2044 h 2048"/>
                <a:gd name="T70" fmla="*/ 1117 w 2048"/>
                <a:gd name="T71" fmla="*/ 2044 h 2048"/>
                <a:gd name="T72" fmla="*/ 1296 w 2048"/>
                <a:gd name="T73" fmla="*/ 2011 h 2048"/>
                <a:gd name="T74" fmla="*/ 1462 w 2048"/>
                <a:gd name="T75" fmla="*/ 1950 h 2048"/>
                <a:gd name="T76" fmla="*/ 1614 w 2048"/>
                <a:gd name="T77" fmla="*/ 1861 h 2048"/>
                <a:gd name="T78" fmla="*/ 1748 w 2048"/>
                <a:gd name="T79" fmla="*/ 1748 h 2048"/>
                <a:gd name="T80" fmla="*/ 1860 w 2048"/>
                <a:gd name="T81" fmla="*/ 1614 h 2048"/>
                <a:gd name="T82" fmla="*/ 1949 w 2048"/>
                <a:gd name="T83" fmla="*/ 1463 h 2048"/>
                <a:gd name="T84" fmla="*/ 2011 w 2048"/>
                <a:gd name="T85" fmla="*/ 1296 h 2048"/>
                <a:gd name="T86" fmla="*/ 2044 w 2048"/>
                <a:gd name="T87" fmla="*/ 1117 h 2048"/>
                <a:gd name="T88" fmla="*/ 2048 w 2048"/>
                <a:gd name="T89" fmla="*/ 0 h 2048"/>
                <a:gd name="T90" fmla="*/ 931 w 2048"/>
                <a:gd name="T91" fmla="*/ 4 h 2048"/>
                <a:gd name="T92" fmla="*/ 752 w 2048"/>
                <a:gd name="T93" fmla="*/ 37 h 2048"/>
                <a:gd name="T94" fmla="*/ 585 w 2048"/>
                <a:gd name="T95" fmla="*/ 99 h 2048"/>
                <a:gd name="T96" fmla="*/ 434 w 2048"/>
                <a:gd name="T97" fmla="*/ 188 h 2048"/>
                <a:gd name="T98" fmla="*/ 300 w 2048"/>
                <a:gd name="T99" fmla="*/ 300 h 2048"/>
                <a:gd name="T100" fmla="*/ 187 w 2048"/>
                <a:gd name="T101" fmla="*/ 434 h 2048"/>
                <a:gd name="T102" fmla="*/ 98 w 2048"/>
                <a:gd name="T103" fmla="*/ 586 h 2048"/>
                <a:gd name="T104" fmla="*/ 37 w 2048"/>
                <a:gd name="T105" fmla="*/ 752 h 2048"/>
                <a:gd name="T106" fmla="*/ 4 w 2048"/>
                <a:gd name="T107" fmla="*/ 931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048" h="2048">
                  <a:moveTo>
                    <a:pt x="1940" y="216"/>
                  </a:moveTo>
                  <a:lnTo>
                    <a:pt x="1832" y="108"/>
                  </a:lnTo>
                  <a:lnTo>
                    <a:pt x="1832" y="1024"/>
                  </a:lnTo>
                  <a:lnTo>
                    <a:pt x="1828" y="1107"/>
                  </a:lnTo>
                  <a:lnTo>
                    <a:pt x="1816" y="1186"/>
                  </a:lnTo>
                  <a:lnTo>
                    <a:pt x="1796" y="1265"/>
                  </a:lnTo>
                  <a:lnTo>
                    <a:pt x="1769" y="1338"/>
                  </a:lnTo>
                  <a:lnTo>
                    <a:pt x="1735" y="1409"/>
                  </a:lnTo>
                  <a:lnTo>
                    <a:pt x="1694" y="1476"/>
                  </a:lnTo>
                  <a:lnTo>
                    <a:pt x="1647" y="1539"/>
                  </a:lnTo>
                  <a:lnTo>
                    <a:pt x="1596" y="1596"/>
                  </a:lnTo>
                  <a:lnTo>
                    <a:pt x="1538" y="1647"/>
                  </a:lnTo>
                  <a:lnTo>
                    <a:pt x="1476" y="1694"/>
                  </a:lnTo>
                  <a:lnTo>
                    <a:pt x="1409" y="1735"/>
                  </a:lnTo>
                  <a:lnTo>
                    <a:pt x="1338" y="1769"/>
                  </a:lnTo>
                  <a:lnTo>
                    <a:pt x="1265" y="1796"/>
                  </a:lnTo>
                  <a:lnTo>
                    <a:pt x="1186" y="1816"/>
                  </a:lnTo>
                  <a:lnTo>
                    <a:pt x="1106" y="1828"/>
                  </a:lnTo>
                  <a:lnTo>
                    <a:pt x="1024" y="1832"/>
                  </a:lnTo>
                  <a:lnTo>
                    <a:pt x="941" y="1828"/>
                  </a:lnTo>
                  <a:lnTo>
                    <a:pt x="862" y="1816"/>
                  </a:lnTo>
                  <a:lnTo>
                    <a:pt x="783" y="1796"/>
                  </a:lnTo>
                  <a:lnTo>
                    <a:pt x="710" y="1769"/>
                  </a:lnTo>
                  <a:lnTo>
                    <a:pt x="639" y="1735"/>
                  </a:lnTo>
                  <a:lnTo>
                    <a:pt x="572" y="1694"/>
                  </a:lnTo>
                  <a:lnTo>
                    <a:pt x="509" y="1647"/>
                  </a:lnTo>
                  <a:lnTo>
                    <a:pt x="452" y="1596"/>
                  </a:lnTo>
                  <a:lnTo>
                    <a:pt x="401" y="1539"/>
                  </a:lnTo>
                  <a:lnTo>
                    <a:pt x="354" y="1476"/>
                  </a:lnTo>
                  <a:lnTo>
                    <a:pt x="313" y="1409"/>
                  </a:lnTo>
                  <a:lnTo>
                    <a:pt x="279" y="1338"/>
                  </a:lnTo>
                  <a:lnTo>
                    <a:pt x="252" y="1265"/>
                  </a:lnTo>
                  <a:lnTo>
                    <a:pt x="232" y="1186"/>
                  </a:lnTo>
                  <a:lnTo>
                    <a:pt x="220" y="1107"/>
                  </a:lnTo>
                  <a:lnTo>
                    <a:pt x="216" y="1024"/>
                  </a:lnTo>
                  <a:lnTo>
                    <a:pt x="220" y="942"/>
                  </a:lnTo>
                  <a:lnTo>
                    <a:pt x="232" y="862"/>
                  </a:lnTo>
                  <a:lnTo>
                    <a:pt x="252" y="783"/>
                  </a:lnTo>
                  <a:lnTo>
                    <a:pt x="279" y="710"/>
                  </a:lnTo>
                  <a:lnTo>
                    <a:pt x="313" y="639"/>
                  </a:lnTo>
                  <a:lnTo>
                    <a:pt x="354" y="572"/>
                  </a:lnTo>
                  <a:lnTo>
                    <a:pt x="401" y="510"/>
                  </a:lnTo>
                  <a:lnTo>
                    <a:pt x="452" y="452"/>
                  </a:lnTo>
                  <a:lnTo>
                    <a:pt x="509" y="401"/>
                  </a:lnTo>
                  <a:lnTo>
                    <a:pt x="572" y="354"/>
                  </a:lnTo>
                  <a:lnTo>
                    <a:pt x="639" y="313"/>
                  </a:lnTo>
                  <a:lnTo>
                    <a:pt x="710" y="279"/>
                  </a:lnTo>
                  <a:lnTo>
                    <a:pt x="783" y="252"/>
                  </a:lnTo>
                  <a:lnTo>
                    <a:pt x="862" y="232"/>
                  </a:lnTo>
                  <a:lnTo>
                    <a:pt x="941" y="220"/>
                  </a:lnTo>
                  <a:lnTo>
                    <a:pt x="1024" y="216"/>
                  </a:lnTo>
                  <a:lnTo>
                    <a:pt x="1940" y="216"/>
                  </a:lnTo>
                  <a:close/>
                  <a:moveTo>
                    <a:pt x="0" y="1024"/>
                  </a:moveTo>
                  <a:lnTo>
                    <a:pt x="4" y="1117"/>
                  </a:lnTo>
                  <a:lnTo>
                    <a:pt x="17" y="1209"/>
                  </a:lnTo>
                  <a:lnTo>
                    <a:pt x="37" y="1296"/>
                  </a:lnTo>
                  <a:lnTo>
                    <a:pt x="64" y="1381"/>
                  </a:lnTo>
                  <a:lnTo>
                    <a:pt x="98" y="1463"/>
                  </a:lnTo>
                  <a:lnTo>
                    <a:pt x="140" y="1541"/>
                  </a:lnTo>
                  <a:lnTo>
                    <a:pt x="187" y="1614"/>
                  </a:lnTo>
                  <a:lnTo>
                    <a:pt x="241" y="1684"/>
                  </a:lnTo>
                  <a:lnTo>
                    <a:pt x="300" y="1748"/>
                  </a:lnTo>
                  <a:lnTo>
                    <a:pt x="364" y="1807"/>
                  </a:lnTo>
                  <a:lnTo>
                    <a:pt x="434" y="1861"/>
                  </a:lnTo>
                  <a:lnTo>
                    <a:pt x="507" y="1908"/>
                  </a:lnTo>
                  <a:lnTo>
                    <a:pt x="585" y="1950"/>
                  </a:lnTo>
                  <a:lnTo>
                    <a:pt x="667" y="1984"/>
                  </a:lnTo>
                  <a:lnTo>
                    <a:pt x="752" y="2011"/>
                  </a:lnTo>
                  <a:lnTo>
                    <a:pt x="839" y="2031"/>
                  </a:lnTo>
                  <a:lnTo>
                    <a:pt x="931" y="2044"/>
                  </a:lnTo>
                  <a:lnTo>
                    <a:pt x="1024" y="2048"/>
                  </a:lnTo>
                  <a:lnTo>
                    <a:pt x="1117" y="2044"/>
                  </a:lnTo>
                  <a:lnTo>
                    <a:pt x="1209" y="2031"/>
                  </a:lnTo>
                  <a:lnTo>
                    <a:pt x="1296" y="2011"/>
                  </a:lnTo>
                  <a:lnTo>
                    <a:pt x="1381" y="1984"/>
                  </a:lnTo>
                  <a:lnTo>
                    <a:pt x="1462" y="1950"/>
                  </a:lnTo>
                  <a:lnTo>
                    <a:pt x="1541" y="1908"/>
                  </a:lnTo>
                  <a:lnTo>
                    <a:pt x="1614" y="1861"/>
                  </a:lnTo>
                  <a:lnTo>
                    <a:pt x="1684" y="1807"/>
                  </a:lnTo>
                  <a:lnTo>
                    <a:pt x="1748" y="1748"/>
                  </a:lnTo>
                  <a:lnTo>
                    <a:pt x="1807" y="1684"/>
                  </a:lnTo>
                  <a:lnTo>
                    <a:pt x="1860" y="1614"/>
                  </a:lnTo>
                  <a:lnTo>
                    <a:pt x="1908" y="1541"/>
                  </a:lnTo>
                  <a:lnTo>
                    <a:pt x="1949" y="1463"/>
                  </a:lnTo>
                  <a:lnTo>
                    <a:pt x="1984" y="1381"/>
                  </a:lnTo>
                  <a:lnTo>
                    <a:pt x="2011" y="1296"/>
                  </a:lnTo>
                  <a:lnTo>
                    <a:pt x="2031" y="1209"/>
                  </a:lnTo>
                  <a:lnTo>
                    <a:pt x="2044" y="1117"/>
                  </a:lnTo>
                  <a:lnTo>
                    <a:pt x="2048" y="1024"/>
                  </a:lnTo>
                  <a:lnTo>
                    <a:pt x="2048" y="0"/>
                  </a:lnTo>
                  <a:lnTo>
                    <a:pt x="1024" y="0"/>
                  </a:lnTo>
                  <a:lnTo>
                    <a:pt x="931" y="4"/>
                  </a:lnTo>
                  <a:lnTo>
                    <a:pt x="839" y="17"/>
                  </a:lnTo>
                  <a:lnTo>
                    <a:pt x="752" y="37"/>
                  </a:lnTo>
                  <a:lnTo>
                    <a:pt x="667" y="64"/>
                  </a:lnTo>
                  <a:lnTo>
                    <a:pt x="585" y="99"/>
                  </a:lnTo>
                  <a:lnTo>
                    <a:pt x="507" y="140"/>
                  </a:lnTo>
                  <a:lnTo>
                    <a:pt x="434" y="188"/>
                  </a:lnTo>
                  <a:lnTo>
                    <a:pt x="364" y="241"/>
                  </a:lnTo>
                  <a:lnTo>
                    <a:pt x="300" y="300"/>
                  </a:lnTo>
                  <a:lnTo>
                    <a:pt x="241" y="364"/>
                  </a:lnTo>
                  <a:lnTo>
                    <a:pt x="187" y="434"/>
                  </a:lnTo>
                  <a:lnTo>
                    <a:pt x="140" y="507"/>
                  </a:lnTo>
                  <a:lnTo>
                    <a:pt x="98" y="586"/>
                  </a:lnTo>
                  <a:lnTo>
                    <a:pt x="64" y="667"/>
                  </a:lnTo>
                  <a:lnTo>
                    <a:pt x="37" y="752"/>
                  </a:lnTo>
                  <a:lnTo>
                    <a:pt x="17" y="839"/>
                  </a:lnTo>
                  <a:lnTo>
                    <a:pt x="4" y="931"/>
                  </a:lnTo>
                  <a:lnTo>
                    <a:pt x="0" y="1024"/>
                  </a:lnTo>
                  <a:close/>
                </a:path>
              </a:pathLst>
            </a:custGeom>
            <a:grpFill/>
            <a:ln w="0">
              <a:noFill/>
              <a:prstDash val="solid"/>
              <a:round/>
            </a:ln>
          </p:spPr>
          <p:txBody>
            <a:bodyPr vert="horz" wrap="square" lIns="91440" tIns="45720" rIns="91440" bIns="45720" numCol="1" anchor="t" anchorCtr="0" compatLnSpc="1"/>
            <a:lstStyle/>
            <a:p>
              <a:endParaRPr lang="en-US" dirty="0">
                <a:latin typeface="inpin heiti" charset="-122"/>
              </a:endParaRPr>
            </a:p>
          </p:txBody>
        </p:sp>
        <p:sp>
          <p:nvSpPr>
            <p:cNvPr id="38" name="Freeform 19"/>
            <p:cNvSpPr>
              <a:spLocks noEditPoints="1"/>
            </p:cNvSpPr>
            <p:nvPr/>
          </p:nvSpPr>
          <p:spPr bwMode="auto">
            <a:xfrm>
              <a:off x="6269038" y="6350"/>
              <a:ext cx="3249613" cy="3249613"/>
            </a:xfrm>
            <a:custGeom>
              <a:avLst/>
              <a:gdLst>
                <a:gd name="T0" fmla="*/ 214 w 2047"/>
                <a:gd name="T1" fmla="*/ 1940 h 2047"/>
                <a:gd name="T2" fmla="*/ 220 w 2047"/>
                <a:gd name="T3" fmla="*/ 941 h 2047"/>
                <a:gd name="T4" fmla="*/ 251 w 2047"/>
                <a:gd name="T5" fmla="*/ 784 h 2047"/>
                <a:gd name="T6" fmla="*/ 313 w 2047"/>
                <a:gd name="T7" fmla="*/ 639 h 2047"/>
                <a:gd name="T8" fmla="*/ 399 w 2047"/>
                <a:gd name="T9" fmla="*/ 510 h 2047"/>
                <a:gd name="T10" fmla="*/ 509 w 2047"/>
                <a:gd name="T11" fmla="*/ 401 h 2047"/>
                <a:gd name="T12" fmla="*/ 637 w 2047"/>
                <a:gd name="T13" fmla="*/ 313 h 2047"/>
                <a:gd name="T14" fmla="*/ 782 w 2047"/>
                <a:gd name="T15" fmla="*/ 253 h 2047"/>
                <a:gd name="T16" fmla="*/ 941 w 2047"/>
                <a:gd name="T17" fmla="*/ 220 h 2047"/>
                <a:gd name="T18" fmla="*/ 1106 w 2047"/>
                <a:gd name="T19" fmla="*/ 220 h 2047"/>
                <a:gd name="T20" fmla="*/ 1263 w 2047"/>
                <a:gd name="T21" fmla="*/ 253 h 2047"/>
                <a:gd name="T22" fmla="*/ 1408 w 2047"/>
                <a:gd name="T23" fmla="*/ 313 h 2047"/>
                <a:gd name="T24" fmla="*/ 1537 w 2047"/>
                <a:gd name="T25" fmla="*/ 401 h 2047"/>
                <a:gd name="T26" fmla="*/ 1646 w 2047"/>
                <a:gd name="T27" fmla="*/ 510 h 2047"/>
                <a:gd name="T28" fmla="*/ 1734 w 2047"/>
                <a:gd name="T29" fmla="*/ 639 h 2047"/>
                <a:gd name="T30" fmla="*/ 1794 w 2047"/>
                <a:gd name="T31" fmla="*/ 784 h 2047"/>
                <a:gd name="T32" fmla="*/ 1827 w 2047"/>
                <a:gd name="T33" fmla="*/ 941 h 2047"/>
                <a:gd name="T34" fmla="*/ 1827 w 2047"/>
                <a:gd name="T35" fmla="*/ 1106 h 2047"/>
                <a:gd name="T36" fmla="*/ 1794 w 2047"/>
                <a:gd name="T37" fmla="*/ 1265 h 2047"/>
                <a:gd name="T38" fmla="*/ 1734 w 2047"/>
                <a:gd name="T39" fmla="*/ 1410 h 2047"/>
                <a:gd name="T40" fmla="*/ 1646 w 2047"/>
                <a:gd name="T41" fmla="*/ 1538 h 2047"/>
                <a:gd name="T42" fmla="*/ 1537 w 2047"/>
                <a:gd name="T43" fmla="*/ 1648 h 2047"/>
                <a:gd name="T44" fmla="*/ 1408 w 2047"/>
                <a:gd name="T45" fmla="*/ 1734 h 2047"/>
                <a:gd name="T46" fmla="*/ 1263 w 2047"/>
                <a:gd name="T47" fmla="*/ 1796 h 2047"/>
                <a:gd name="T48" fmla="*/ 1106 w 2047"/>
                <a:gd name="T49" fmla="*/ 1827 h 2047"/>
                <a:gd name="T50" fmla="*/ 107 w 2047"/>
                <a:gd name="T51" fmla="*/ 1833 h 2047"/>
                <a:gd name="T52" fmla="*/ 2043 w 2047"/>
                <a:gd name="T53" fmla="*/ 931 h 2047"/>
                <a:gd name="T54" fmla="*/ 2010 w 2047"/>
                <a:gd name="T55" fmla="*/ 751 h 2047"/>
                <a:gd name="T56" fmla="*/ 1948 w 2047"/>
                <a:gd name="T57" fmla="*/ 585 h 2047"/>
                <a:gd name="T58" fmla="*/ 1860 w 2047"/>
                <a:gd name="T59" fmla="*/ 433 h 2047"/>
                <a:gd name="T60" fmla="*/ 1747 w 2047"/>
                <a:gd name="T61" fmla="*/ 300 h 2047"/>
                <a:gd name="T62" fmla="*/ 1614 w 2047"/>
                <a:gd name="T63" fmla="*/ 187 h 2047"/>
                <a:gd name="T64" fmla="*/ 1462 w 2047"/>
                <a:gd name="T65" fmla="*/ 99 h 2047"/>
                <a:gd name="T66" fmla="*/ 1296 w 2047"/>
                <a:gd name="T67" fmla="*/ 37 h 2047"/>
                <a:gd name="T68" fmla="*/ 1116 w 2047"/>
                <a:gd name="T69" fmla="*/ 4 h 2047"/>
                <a:gd name="T70" fmla="*/ 930 w 2047"/>
                <a:gd name="T71" fmla="*/ 4 h 2047"/>
                <a:gd name="T72" fmla="*/ 751 w 2047"/>
                <a:gd name="T73" fmla="*/ 37 h 2047"/>
                <a:gd name="T74" fmla="*/ 585 w 2047"/>
                <a:gd name="T75" fmla="*/ 99 h 2047"/>
                <a:gd name="T76" fmla="*/ 433 w 2047"/>
                <a:gd name="T77" fmla="*/ 187 h 2047"/>
                <a:gd name="T78" fmla="*/ 299 w 2047"/>
                <a:gd name="T79" fmla="*/ 300 h 2047"/>
                <a:gd name="T80" fmla="*/ 187 w 2047"/>
                <a:gd name="T81" fmla="*/ 433 h 2047"/>
                <a:gd name="T82" fmla="*/ 98 w 2047"/>
                <a:gd name="T83" fmla="*/ 585 h 2047"/>
                <a:gd name="T84" fmla="*/ 36 w 2047"/>
                <a:gd name="T85" fmla="*/ 751 h 2047"/>
                <a:gd name="T86" fmla="*/ 4 w 2047"/>
                <a:gd name="T87" fmla="*/ 931 h 2047"/>
                <a:gd name="T88" fmla="*/ 0 w 2047"/>
                <a:gd name="T89" fmla="*/ 2047 h 2047"/>
                <a:gd name="T90" fmla="*/ 1116 w 2047"/>
                <a:gd name="T91" fmla="*/ 2043 h 2047"/>
                <a:gd name="T92" fmla="*/ 1296 w 2047"/>
                <a:gd name="T93" fmla="*/ 2011 h 2047"/>
                <a:gd name="T94" fmla="*/ 1462 w 2047"/>
                <a:gd name="T95" fmla="*/ 1949 h 2047"/>
                <a:gd name="T96" fmla="*/ 1614 w 2047"/>
                <a:gd name="T97" fmla="*/ 1860 h 2047"/>
                <a:gd name="T98" fmla="*/ 1747 w 2047"/>
                <a:gd name="T99" fmla="*/ 1748 h 2047"/>
                <a:gd name="T100" fmla="*/ 1860 w 2047"/>
                <a:gd name="T101" fmla="*/ 1614 h 2047"/>
                <a:gd name="T102" fmla="*/ 1948 w 2047"/>
                <a:gd name="T103" fmla="*/ 1462 h 2047"/>
                <a:gd name="T104" fmla="*/ 2010 w 2047"/>
                <a:gd name="T105" fmla="*/ 1296 h 2047"/>
                <a:gd name="T106" fmla="*/ 2043 w 2047"/>
                <a:gd name="T107" fmla="*/ 1117 h 20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047" h="2047">
                  <a:moveTo>
                    <a:pt x="107" y="1833"/>
                  </a:moveTo>
                  <a:lnTo>
                    <a:pt x="214" y="1940"/>
                  </a:lnTo>
                  <a:lnTo>
                    <a:pt x="214" y="1024"/>
                  </a:lnTo>
                  <a:lnTo>
                    <a:pt x="220" y="941"/>
                  </a:lnTo>
                  <a:lnTo>
                    <a:pt x="231" y="861"/>
                  </a:lnTo>
                  <a:lnTo>
                    <a:pt x="251" y="784"/>
                  </a:lnTo>
                  <a:lnTo>
                    <a:pt x="278" y="709"/>
                  </a:lnTo>
                  <a:lnTo>
                    <a:pt x="313" y="639"/>
                  </a:lnTo>
                  <a:lnTo>
                    <a:pt x="353" y="572"/>
                  </a:lnTo>
                  <a:lnTo>
                    <a:pt x="399" y="510"/>
                  </a:lnTo>
                  <a:lnTo>
                    <a:pt x="451" y="453"/>
                  </a:lnTo>
                  <a:lnTo>
                    <a:pt x="509" y="401"/>
                  </a:lnTo>
                  <a:lnTo>
                    <a:pt x="572" y="353"/>
                  </a:lnTo>
                  <a:lnTo>
                    <a:pt x="637" y="313"/>
                  </a:lnTo>
                  <a:lnTo>
                    <a:pt x="708" y="279"/>
                  </a:lnTo>
                  <a:lnTo>
                    <a:pt x="782" y="253"/>
                  </a:lnTo>
                  <a:lnTo>
                    <a:pt x="860" y="232"/>
                  </a:lnTo>
                  <a:lnTo>
                    <a:pt x="941" y="220"/>
                  </a:lnTo>
                  <a:lnTo>
                    <a:pt x="1023" y="216"/>
                  </a:lnTo>
                  <a:lnTo>
                    <a:pt x="1106" y="220"/>
                  </a:lnTo>
                  <a:lnTo>
                    <a:pt x="1186" y="232"/>
                  </a:lnTo>
                  <a:lnTo>
                    <a:pt x="1263" y="253"/>
                  </a:lnTo>
                  <a:lnTo>
                    <a:pt x="1338" y="279"/>
                  </a:lnTo>
                  <a:lnTo>
                    <a:pt x="1408" y="313"/>
                  </a:lnTo>
                  <a:lnTo>
                    <a:pt x="1475" y="353"/>
                  </a:lnTo>
                  <a:lnTo>
                    <a:pt x="1537" y="401"/>
                  </a:lnTo>
                  <a:lnTo>
                    <a:pt x="1594" y="453"/>
                  </a:lnTo>
                  <a:lnTo>
                    <a:pt x="1646" y="510"/>
                  </a:lnTo>
                  <a:lnTo>
                    <a:pt x="1694" y="572"/>
                  </a:lnTo>
                  <a:lnTo>
                    <a:pt x="1734" y="639"/>
                  </a:lnTo>
                  <a:lnTo>
                    <a:pt x="1768" y="709"/>
                  </a:lnTo>
                  <a:lnTo>
                    <a:pt x="1794" y="784"/>
                  </a:lnTo>
                  <a:lnTo>
                    <a:pt x="1815" y="861"/>
                  </a:lnTo>
                  <a:lnTo>
                    <a:pt x="1827" y="941"/>
                  </a:lnTo>
                  <a:lnTo>
                    <a:pt x="1831" y="1024"/>
                  </a:lnTo>
                  <a:lnTo>
                    <a:pt x="1827" y="1106"/>
                  </a:lnTo>
                  <a:lnTo>
                    <a:pt x="1815" y="1187"/>
                  </a:lnTo>
                  <a:lnTo>
                    <a:pt x="1794" y="1265"/>
                  </a:lnTo>
                  <a:lnTo>
                    <a:pt x="1768" y="1339"/>
                  </a:lnTo>
                  <a:lnTo>
                    <a:pt x="1734" y="1410"/>
                  </a:lnTo>
                  <a:lnTo>
                    <a:pt x="1694" y="1475"/>
                  </a:lnTo>
                  <a:lnTo>
                    <a:pt x="1646" y="1538"/>
                  </a:lnTo>
                  <a:lnTo>
                    <a:pt x="1594" y="1596"/>
                  </a:lnTo>
                  <a:lnTo>
                    <a:pt x="1537" y="1648"/>
                  </a:lnTo>
                  <a:lnTo>
                    <a:pt x="1475" y="1694"/>
                  </a:lnTo>
                  <a:lnTo>
                    <a:pt x="1408" y="1734"/>
                  </a:lnTo>
                  <a:lnTo>
                    <a:pt x="1338" y="1769"/>
                  </a:lnTo>
                  <a:lnTo>
                    <a:pt x="1263" y="1796"/>
                  </a:lnTo>
                  <a:lnTo>
                    <a:pt x="1186" y="1816"/>
                  </a:lnTo>
                  <a:lnTo>
                    <a:pt x="1106" y="1827"/>
                  </a:lnTo>
                  <a:lnTo>
                    <a:pt x="1023" y="1833"/>
                  </a:lnTo>
                  <a:lnTo>
                    <a:pt x="107" y="1833"/>
                  </a:lnTo>
                  <a:close/>
                  <a:moveTo>
                    <a:pt x="2047" y="1024"/>
                  </a:moveTo>
                  <a:lnTo>
                    <a:pt x="2043" y="931"/>
                  </a:lnTo>
                  <a:lnTo>
                    <a:pt x="2030" y="840"/>
                  </a:lnTo>
                  <a:lnTo>
                    <a:pt x="2010" y="751"/>
                  </a:lnTo>
                  <a:lnTo>
                    <a:pt x="1983" y="666"/>
                  </a:lnTo>
                  <a:lnTo>
                    <a:pt x="1948" y="585"/>
                  </a:lnTo>
                  <a:lnTo>
                    <a:pt x="1907" y="508"/>
                  </a:lnTo>
                  <a:lnTo>
                    <a:pt x="1860" y="433"/>
                  </a:lnTo>
                  <a:lnTo>
                    <a:pt x="1806" y="364"/>
                  </a:lnTo>
                  <a:lnTo>
                    <a:pt x="1747" y="300"/>
                  </a:lnTo>
                  <a:lnTo>
                    <a:pt x="1683" y="241"/>
                  </a:lnTo>
                  <a:lnTo>
                    <a:pt x="1614" y="187"/>
                  </a:lnTo>
                  <a:lnTo>
                    <a:pt x="1539" y="140"/>
                  </a:lnTo>
                  <a:lnTo>
                    <a:pt x="1462" y="99"/>
                  </a:lnTo>
                  <a:lnTo>
                    <a:pt x="1381" y="64"/>
                  </a:lnTo>
                  <a:lnTo>
                    <a:pt x="1296" y="37"/>
                  </a:lnTo>
                  <a:lnTo>
                    <a:pt x="1207" y="17"/>
                  </a:lnTo>
                  <a:lnTo>
                    <a:pt x="1116" y="4"/>
                  </a:lnTo>
                  <a:lnTo>
                    <a:pt x="1023" y="0"/>
                  </a:lnTo>
                  <a:lnTo>
                    <a:pt x="930" y="4"/>
                  </a:lnTo>
                  <a:lnTo>
                    <a:pt x="839" y="17"/>
                  </a:lnTo>
                  <a:lnTo>
                    <a:pt x="751" y="37"/>
                  </a:lnTo>
                  <a:lnTo>
                    <a:pt x="666" y="64"/>
                  </a:lnTo>
                  <a:lnTo>
                    <a:pt x="585" y="99"/>
                  </a:lnTo>
                  <a:lnTo>
                    <a:pt x="506" y="140"/>
                  </a:lnTo>
                  <a:lnTo>
                    <a:pt x="433" y="187"/>
                  </a:lnTo>
                  <a:lnTo>
                    <a:pt x="364" y="241"/>
                  </a:lnTo>
                  <a:lnTo>
                    <a:pt x="299" y="300"/>
                  </a:lnTo>
                  <a:lnTo>
                    <a:pt x="241" y="364"/>
                  </a:lnTo>
                  <a:lnTo>
                    <a:pt x="187" y="433"/>
                  </a:lnTo>
                  <a:lnTo>
                    <a:pt x="138" y="508"/>
                  </a:lnTo>
                  <a:lnTo>
                    <a:pt x="98" y="585"/>
                  </a:lnTo>
                  <a:lnTo>
                    <a:pt x="64" y="666"/>
                  </a:lnTo>
                  <a:lnTo>
                    <a:pt x="36" y="751"/>
                  </a:lnTo>
                  <a:lnTo>
                    <a:pt x="15" y="840"/>
                  </a:lnTo>
                  <a:lnTo>
                    <a:pt x="4" y="931"/>
                  </a:lnTo>
                  <a:lnTo>
                    <a:pt x="0" y="1024"/>
                  </a:lnTo>
                  <a:lnTo>
                    <a:pt x="0" y="2047"/>
                  </a:lnTo>
                  <a:lnTo>
                    <a:pt x="1023" y="2047"/>
                  </a:lnTo>
                  <a:lnTo>
                    <a:pt x="1116" y="2043"/>
                  </a:lnTo>
                  <a:lnTo>
                    <a:pt x="1207" y="2032"/>
                  </a:lnTo>
                  <a:lnTo>
                    <a:pt x="1296" y="2011"/>
                  </a:lnTo>
                  <a:lnTo>
                    <a:pt x="1381" y="1983"/>
                  </a:lnTo>
                  <a:lnTo>
                    <a:pt x="1462" y="1949"/>
                  </a:lnTo>
                  <a:lnTo>
                    <a:pt x="1539" y="1909"/>
                  </a:lnTo>
                  <a:lnTo>
                    <a:pt x="1614" y="1860"/>
                  </a:lnTo>
                  <a:lnTo>
                    <a:pt x="1683" y="1806"/>
                  </a:lnTo>
                  <a:lnTo>
                    <a:pt x="1747" y="1748"/>
                  </a:lnTo>
                  <a:lnTo>
                    <a:pt x="1806" y="1683"/>
                  </a:lnTo>
                  <a:lnTo>
                    <a:pt x="1860" y="1614"/>
                  </a:lnTo>
                  <a:lnTo>
                    <a:pt x="1907" y="1541"/>
                  </a:lnTo>
                  <a:lnTo>
                    <a:pt x="1948" y="1462"/>
                  </a:lnTo>
                  <a:lnTo>
                    <a:pt x="1983" y="1381"/>
                  </a:lnTo>
                  <a:lnTo>
                    <a:pt x="2010" y="1296"/>
                  </a:lnTo>
                  <a:lnTo>
                    <a:pt x="2030" y="1208"/>
                  </a:lnTo>
                  <a:lnTo>
                    <a:pt x="2043" y="1117"/>
                  </a:lnTo>
                  <a:lnTo>
                    <a:pt x="2047" y="1024"/>
                  </a:lnTo>
                  <a:close/>
                </a:path>
              </a:pathLst>
            </a:custGeom>
            <a:grpFill/>
            <a:ln w="0">
              <a:noFill/>
              <a:prstDash val="solid"/>
              <a:round/>
            </a:ln>
          </p:spPr>
          <p:txBody>
            <a:bodyPr vert="horz" wrap="square" lIns="91440" tIns="45720" rIns="91440" bIns="45720" numCol="1" anchor="t" anchorCtr="0" compatLnSpc="1"/>
            <a:lstStyle/>
            <a:p>
              <a:endParaRPr lang="en-US" dirty="0">
                <a:latin typeface="inpin heiti" charset="-122"/>
              </a:endParaRPr>
            </a:p>
          </p:txBody>
        </p:sp>
        <p:sp>
          <p:nvSpPr>
            <p:cNvPr id="39" name="Freeform 20"/>
            <p:cNvSpPr/>
            <p:nvPr/>
          </p:nvSpPr>
          <p:spPr bwMode="auto">
            <a:xfrm>
              <a:off x="6269038" y="3598863"/>
              <a:ext cx="3249613" cy="3251200"/>
            </a:xfrm>
            <a:custGeom>
              <a:avLst/>
              <a:gdLst>
                <a:gd name="T0" fmla="*/ 2043 w 2047"/>
                <a:gd name="T1" fmla="*/ 931 h 2048"/>
                <a:gd name="T2" fmla="*/ 2010 w 2047"/>
                <a:gd name="T3" fmla="*/ 752 h 2048"/>
                <a:gd name="T4" fmla="*/ 1948 w 2047"/>
                <a:gd name="T5" fmla="*/ 586 h 2048"/>
                <a:gd name="T6" fmla="*/ 1860 w 2047"/>
                <a:gd name="T7" fmla="*/ 434 h 2048"/>
                <a:gd name="T8" fmla="*/ 1747 w 2047"/>
                <a:gd name="T9" fmla="*/ 300 h 2048"/>
                <a:gd name="T10" fmla="*/ 1614 w 2047"/>
                <a:gd name="T11" fmla="*/ 188 h 2048"/>
                <a:gd name="T12" fmla="*/ 1462 w 2047"/>
                <a:gd name="T13" fmla="*/ 99 h 2048"/>
                <a:gd name="T14" fmla="*/ 1296 w 2047"/>
                <a:gd name="T15" fmla="*/ 37 h 2048"/>
                <a:gd name="T16" fmla="*/ 1116 w 2047"/>
                <a:gd name="T17" fmla="*/ 4 h 2048"/>
                <a:gd name="T18" fmla="*/ 0 w 2047"/>
                <a:gd name="T19" fmla="*/ 0 h 2048"/>
                <a:gd name="T20" fmla="*/ 4 w 2047"/>
                <a:gd name="T21" fmla="*/ 1117 h 2048"/>
                <a:gd name="T22" fmla="*/ 36 w 2047"/>
                <a:gd name="T23" fmla="*/ 1296 h 2048"/>
                <a:gd name="T24" fmla="*/ 98 w 2047"/>
                <a:gd name="T25" fmla="*/ 1463 h 2048"/>
                <a:gd name="T26" fmla="*/ 187 w 2047"/>
                <a:gd name="T27" fmla="*/ 1614 h 2048"/>
                <a:gd name="T28" fmla="*/ 299 w 2047"/>
                <a:gd name="T29" fmla="*/ 1748 h 2048"/>
                <a:gd name="T30" fmla="*/ 433 w 2047"/>
                <a:gd name="T31" fmla="*/ 1861 h 2048"/>
                <a:gd name="T32" fmla="*/ 585 w 2047"/>
                <a:gd name="T33" fmla="*/ 1950 h 2048"/>
                <a:gd name="T34" fmla="*/ 751 w 2047"/>
                <a:gd name="T35" fmla="*/ 2011 h 2048"/>
                <a:gd name="T36" fmla="*/ 930 w 2047"/>
                <a:gd name="T37" fmla="*/ 2044 h 2048"/>
                <a:gd name="T38" fmla="*/ 1102 w 2047"/>
                <a:gd name="T39" fmla="*/ 2045 h 2048"/>
                <a:gd name="T40" fmla="*/ 1256 w 2047"/>
                <a:gd name="T41" fmla="*/ 2022 h 2048"/>
                <a:gd name="T42" fmla="*/ 1404 w 2047"/>
                <a:gd name="T43" fmla="*/ 1974 h 2048"/>
                <a:gd name="T44" fmla="*/ 1496 w 2047"/>
                <a:gd name="T45" fmla="*/ 1930 h 2048"/>
                <a:gd name="T46" fmla="*/ 1525 w 2047"/>
                <a:gd name="T47" fmla="*/ 1892 h 2048"/>
                <a:gd name="T48" fmla="*/ 1535 w 2047"/>
                <a:gd name="T49" fmla="*/ 1846 h 2048"/>
                <a:gd name="T50" fmla="*/ 1523 w 2047"/>
                <a:gd name="T51" fmla="*/ 1799 h 2048"/>
                <a:gd name="T52" fmla="*/ 1493 w 2047"/>
                <a:gd name="T53" fmla="*/ 1761 h 2048"/>
                <a:gd name="T54" fmla="*/ 1450 w 2047"/>
                <a:gd name="T55" fmla="*/ 1741 h 2048"/>
                <a:gd name="T56" fmla="*/ 1403 w 2047"/>
                <a:gd name="T57" fmla="*/ 1741 h 2048"/>
                <a:gd name="T58" fmla="*/ 1313 w 2047"/>
                <a:gd name="T59" fmla="*/ 1779 h 2048"/>
                <a:gd name="T60" fmla="*/ 1171 w 2047"/>
                <a:gd name="T61" fmla="*/ 1819 h 2048"/>
                <a:gd name="T62" fmla="*/ 1023 w 2047"/>
                <a:gd name="T63" fmla="*/ 1832 h 2048"/>
                <a:gd name="T64" fmla="*/ 860 w 2047"/>
                <a:gd name="T65" fmla="*/ 1816 h 2048"/>
                <a:gd name="T66" fmla="*/ 708 w 2047"/>
                <a:gd name="T67" fmla="*/ 1769 h 2048"/>
                <a:gd name="T68" fmla="*/ 572 w 2047"/>
                <a:gd name="T69" fmla="*/ 1694 h 2048"/>
                <a:gd name="T70" fmla="*/ 451 w 2047"/>
                <a:gd name="T71" fmla="*/ 1596 h 2048"/>
                <a:gd name="T72" fmla="*/ 353 w 2047"/>
                <a:gd name="T73" fmla="*/ 1476 h 2048"/>
                <a:gd name="T74" fmla="*/ 278 w 2047"/>
                <a:gd name="T75" fmla="*/ 1338 h 2048"/>
                <a:gd name="T76" fmla="*/ 231 w 2047"/>
                <a:gd name="T77" fmla="*/ 1186 h 2048"/>
                <a:gd name="T78" fmla="*/ 214 w 2047"/>
                <a:gd name="T79" fmla="*/ 1024 h 2048"/>
                <a:gd name="T80" fmla="*/ 107 w 2047"/>
                <a:gd name="T81" fmla="*/ 216 h 2048"/>
                <a:gd name="T82" fmla="*/ 1106 w 2047"/>
                <a:gd name="T83" fmla="*/ 220 h 2048"/>
                <a:gd name="T84" fmla="*/ 1263 w 2047"/>
                <a:gd name="T85" fmla="*/ 252 h 2048"/>
                <a:gd name="T86" fmla="*/ 1408 w 2047"/>
                <a:gd name="T87" fmla="*/ 313 h 2048"/>
                <a:gd name="T88" fmla="*/ 1537 w 2047"/>
                <a:gd name="T89" fmla="*/ 401 h 2048"/>
                <a:gd name="T90" fmla="*/ 1646 w 2047"/>
                <a:gd name="T91" fmla="*/ 510 h 2048"/>
                <a:gd name="T92" fmla="*/ 1734 w 2047"/>
                <a:gd name="T93" fmla="*/ 639 h 2048"/>
                <a:gd name="T94" fmla="*/ 1794 w 2047"/>
                <a:gd name="T95" fmla="*/ 783 h 2048"/>
                <a:gd name="T96" fmla="*/ 1827 w 2047"/>
                <a:gd name="T97" fmla="*/ 942 h 2048"/>
                <a:gd name="T98" fmla="*/ 1827 w 2047"/>
                <a:gd name="T99" fmla="*/ 1103 h 2048"/>
                <a:gd name="T100" fmla="*/ 1798 w 2047"/>
                <a:gd name="T101" fmla="*/ 1253 h 2048"/>
                <a:gd name="T102" fmla="*/ 1796 w 2047"/>
                <a:gd name="T103" fmla="*/ 1302 h 2048"/>
                <a:gd name="T104" fmla="*/ 1813 w 2047"/>
                <a:gd name="T105" fmla="*/ 1345 h 2048"/>
                <a:gd name="T106" fmla="*/ 1848 w 2047"/>
                <a:gd name="T107" fmla="*/ 1378 h 2048"/>
                <a:gd name="T108" fmla="*/ 1895 w 2047"/>
                <a:gd name="T109" fmla="*/ 1392 h 2048"/>
                <a:gd name="T110" fmla="*/ 1942 w 2047"/>
                <a:gd name="T111" fmla="*/ 1384 h 2048"/>
                <a:gd name="T112" fmla="*/ 1982 w 2047"/>
                <a:gd name="T113" fmla="*/ 1357 h 2048"/>
                <a:gd name="T114" fmla="*/ 2005 w 2047"/>
                <a:gd name="T115" fmla="*/ 1315 h 2048"/>
                <a:gd name="T116" fmla="*/ 2037 w 2047"/>
                <a:gd name="T117" fmla="*/ 1172 h 2048"/>
                <a:gd name="T118" fmla="*/ 2047 w 2047"/>
                <a:gd name="T119" fmla="*/ 1024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47" h="2048">
                  <a:moveTo>
                    <a:pt x="2047" y="1024"/>
                  </a:moveTo>
                  <a:lnTo>
                    <a:pt x="2043" y="931"/>
                  </a:lnTo>
                  <a:lnTo>
                    <a:pt x="2030" y="839"/>
                  </a:lnTo>
                  <a:lnTo>
                    <a:pt x="2010" y="752"/>
                  </a:lnTo>
                  <a:lnTo>
                    <a:pt x="1983" y="667"/>
                  </a:lnTo>
                  <a:lnTo>
                    <a:pt x="1948" y="586"/>
                  </a:lnTo>
                  <a:lnTo>
                    <a:pt x="1907" y="507"/>
                  </a:lnTo>
                  <a:lnTo>
                    <a:pt x="1860" y="434"/>
                  </a:lnTo>
                  <a:lnTo>
                    <a:pt x="1806" y="364"/>
                  </a:lnTo>
                  <a:lnTo>
                    <a:pt x="1747" y="300"/>
                  </a:lnTo>
                  <a:lnTo>
                    <a:pt x="1683" y="241"/>
                  </a:lnTo>
                  <a:lnTo>
                    <a:pt x="1614" y="188"/>
                  </a:lnTo>
                  <a:lnTo>
                    <a:pt x="1539" y="140"/>
                  </a:lnTo>
                  <a:lnTo>
                    <a:pt x="1462" y="99"/>
                  </a:lnTo>
                  <a:lnTo>
                    <a:pt x="1381" y="64"/>
                  </a:lnTo>
                  <a:lnTo>
                    <a:pt x="1296" y="37"/>
                  </a:lnTo>
                  <a:lnTo>
                    <a:pt x="1207" y="17"/>
                  </a:lnTo>
                  <a:lnTo>
                    <a:pt x="1116" y="4"/>
                  </a:lnTo>
                  <a:lnTo>
                    <a:pt x="1023" y="0"/>
                  </a:lnTo>
                  <a:lnTo>
                    <a:pt x="0" y="0"/>
                  </a:lnTo>
                  <a:lnTo>
                    <a:pt x="0" y="1024"/>
                  </a:lnTo>
                  <a:lnTo>
                    <a:pt x="4" y="1117"/>
                  </a:lnTo>
                  <a:lnTo>
                    <a:pt x="15" y="1209"/>
                  </a:lnTo>
                  <a:lnTo>
                    <a:pt x="36" y="1296"/>
                  </a:lnTo>
                  <a:lnTo>
                    <a:pt x="64" y="1381"/>
                  </a:lnTo>
                  <a:lnTo>
                    <a:pt x="98" y="1463"/>
                  </a:lnTo>
                  <a:lnTo>
                    <a:pt x="138" y="1541"/>
                  </a:lnTo>
                  <a:lnTo>
                    <a:pt x="187" y="1614"/>
                  </a:lnTo>
                  <a:lnTo>
                    <a:pt x="241" y="1684"/>
                  </a:lnTo>
                  <a:lnTo>
                    <a:pt x="299" y="1748"/>
                  </a:lnTo>
                  <a:lnTo>
                    <a:pt x="364" y="1807"/>
                  </a:lnTo>
                  <a:lnTo>
                    <a:pt x="433" y="1861"/>
                  </a:lnTo>
                  <a:lnTo>
                    <a:pt x="506" y="1908"/>
                  </a:lnTo>
                  <a:lnTo>
                    <a:pt x="585" y="1950"/>
                  </a:lnTo>
                  <a:lnTo>
                    <a:pt x="666" y="1984"/>
                  </a:lnTo>
                  <a:lnTo>
                    <a:pt x="751" y="2011"/>
                  </a:lnTo>
                  <a:lnTo>
                    <a:pt x="839" y="2031"/>
                  </a:lnTo>
                  <a:lnTo>
                    <a:pt x="930" y="2044"/>
                  </a:lnTo>
                  <a:lnTo>
                    <a:pt x="1023" y="2048"/>
                  </a:lnTo>
                  <a:lnTo>
                    <a:pt x="1102" y="2045"/>
                  </a:lnTo>
                  <a:lnTo>
                    <a:pt x="1179" y="2036"/>
                  </a:lnTo>
                  <a:lnTo>
                    <a:pt x="1256" y="2022"/>
                  </a:lnTo>
                  <a:lnTo>
                    <a:pt x="1331" y="2001"/>
                  </a:lnTo>
                  <a:lnTo>
                    <a:pt x="1404" y="1974"/>
                  </a:lnTo>
                  <a:lnTo>
                    <a:pt x="1475" y="1943"/>
                  </a:lnTo>
                  <a:lnTo>
                    <a:pt x="1496" y="1930"/>
                  </a:lnTo>
                  <a:lnTo>
                    <a:pt x="1513" y="1912"/>
                  </a:lnTo>
                  <a:lnTo>
                    <a:pt x="1525" y="1892"/>
                  </a:lnTo>
                  <a:lnTo>
                    <a:pt x="1533" y="1870"/>
                  </a:lnTo>
                  <a:lnTo>
                    <a:pt x="1535" y="1846"/>
                  </a:lnTo>
                  <a:lnTo>
                    <a:pt x="1533" y="1821"/>
                  </a:lnTo>
                  <a:lnTo>
                    <a:pt x="1523" y="1799"/>
                  </a:lnTo>
                  <a:lnTo>
                    <a:pt x="1510" y="1778"/>
                  </a:lnTo>
                  <a:lnTo>
                    <a:pt x="1493" y="1761"/>
                  </a:lnTo>
                  <a:lnTo>
                    <a:pt x="1474" y="1748"/>
                  </a:lnTo>
                  <a:lnTo>
                    <a:pt x="1450" y="1741"/>
                  </a:lnTo>
                  <a:lnTo>
                    <a:pt x="1427" y="1739"/>
                  </a:lnTo>
                  <a:lnTo>
                    <a:pt x="1403" y="1741"/>
                  </a:lnTo>
                  <a:lnTo>
                    <a:pt x="1379" y="1749"/>
                  </a:lnTo>
                  <a:lnTo>
                    <a:pt x="1313" y="1779"/>
                  </a:lnTo>
                  <a:lnTo>
                    <a:pt x="1243" y="1802"/>
                  </a:lnTo>
                  <a:lnTo>
                    <a:pt x="1171" y="1819"/>
                  </a:lnTo>
                  <a:lnTo>
                    <a:pt x="1098" y="1829"/>
                  </a:lnTo>
                  <a:lnTo>
                    <a:pt x="1023" y="1832"/>
                  </a:lnTo>
                  <a:lnTo>
                    <a:pt x="941" y="1828"/>
                  </a:lnTo>
                  <a:lnTo>
                    <a:pt x="860" y="1816"/>
                  </a:lnTo>
                  <a:lnTo>
                    <a:pt x="782" y="1796"/>
                  </a:lnTo>
                  <a:lnTo>
                    <a:pt x="708" y="1769"/>
                  </a:lnTo>
                  <a:lnTo>
                    <a:pt x="637" y="1735"/>
                  </a:lnTo>
                  <a:lnTo>
                    <a:pt x="572" y="1694"/>
                  </a:lnTo>
                  <a:lnTo>
                    <a:pt x="509" y="1647"/>
                  </a:lnTo>
                  <a:lnTo>
                    <a:pt x="451" y="1596"/>
                  </a:lnTo>
                  <a:lnTo>
                    <a:pt x="399" y="1539"/>
                  </a:lnTo>
                  <a:lnTo>
                    <a:pt x="353" y="1476"/>
                  </a:lnTo>
                  <a:lnTo>
                    <a:pt x="313" y="1409"/>
                  </a:lnTo>
                  <a:lnTo>
                    <a:pt x="278" y="1338"/>
                  </a:lnTo>
                  <a:lnTo>
                    <a:pt x="251" y="1265"/>
                  </a:lnTo>
                  <a:lnTo>
                    <a:pt x="231" y="1186"/>
                  </a:lnTo>
                  <a:lnTo>
                    <a:pt x="220" y="1107"/>
                  </a:lnTo>
                  <a:lnTo>
                    <a:pt x="214" y="1024"/>
                  </a:lnTo>
                  <a:lnTo>
                    <a:pt x="214" y="108"/>
                  </a:lnTo>
                  <a:lnTo>
                    <a:pt x="107" y="216"/>
                  </a:lnTo>
                  <a:lnTo>
                    <a:pt x="1023" y="216"/>
                  </a:lnTo>
                  <a:lnTo>
                    <a:pt x="1106" y="220"/>
                  </a:lnTo>
                  <a:lnTo>
                    <a:pt x="1186" y="232"/>
                  </a:lnTo>
                  <a:lnTo>
                    <a:pt x="1263" y="252"/>
                  </a:lnTo>
                  <a:lnTo>
                    <a:pt x="1338" y="279"/>
                  </a:lnTo>
                  <a:lnTo>
                    <a:pt x="1408" y="313"/>
                  </a:lnTo>
                  <a:lnTo>
                    <a:pt x="1475" y="354"/>
                  </a:lnTo>
                  <a:lnTo>
                    <a:pt x="1537" y="401"/>
                  </a:lnTo>
                  <a:lnTo>
                    <a:pt x="1594" y="452"/>
                  </a:lnTo>
                  <a:lnTo>
                    <a:pt x="1646" y="510"/>
                  </a:lnTo>
                  <a:lnTo>
                    <a:pt x="1694" y="572"/>
                  </a:lnTo>
                  <a:lnTo>
                    <a:pt x="1734" y="639"/>
                  </a:lnTo>
                  <a:lnTo>
                    <a:pt x="1768" y="710"/>
                  </a:lnTo>
                  <a:lnTo>
                    <a:pt x="1794" y="783"/>
                  </a:lnTo>
                  <a:lnTo>
                    <a:pt x="1815" y="862"/>
                  </a:lnTo>
                  <a:lnTo>
                    <a:pt x="1827" y="942"/>
                  </a:lnTo>
                  <a:lnTo>
                    <a:pt x="1831" y="1024"/>
                  </a:lnTo>
                  <a:lnTo>
                    <a:pt x="1827" y="1103"/>
                  </a:lnTo>
                  <a:lnTo>
                    <a:pt x="1817" y="1179"/>
                  </a:lnTo>
                  <a:lnTo>
                    <a:pt x="1798" y="1253"/>
                  </a:lnTo>
                  <a:lnTo>
                    <a:pt x="1794" y="1278"/>
                  </a:lnTo>
                  <a:lnTo>
                    <a:pt x="1796" y="1302"/>
                  </a:lnTo>
                  <a:lnTo>
                    <a:pt x="1802" y="1325"/>
                  </a:lnTo>
                  <a:lnTo>
                    <a:pt x="1813" y="1345"/>
                  </a:lnTo>
                  <a:lnTo>
                    <a:pt x="1828" y="1363"/>
                  </a:lnTo>
                  <a:lnTo>
                    <a:pt x="1848" y="1378"/>
                  </a:lnTo>
                  <a:lnTo>
                    <a:pt x="1872" y="1387"/>
                  </a:lnTo>
                  <a:lnTo>
                    <a:pt x="1895" y="1392"/>
                  </a:lnTo>
                  <a:lnTo>
                    <a:pt x="1920" y="1391"/>
                  </a:lnTo>
                  <a:lnTo>
                    <a:pt x="1942" y="1384"/>
                  </a:lnTo>
                  <a:lnTo>
                    <a:pt x="1963" y="1372"/>
                  </a:lnTo>
                  <a:lnTo>
                    <a:pt x="1982" y="1357"/>
                  </a:lnTo>
                  <a:lnTo>
                    <a:pt x="1995" y="1337"/>
                  </a:lnTo>
                  <a:lnTo>
                    <a:pt x="2005" y="1315"/>
                  </a:lnTo>
                  <a:lnTo>
                    <a:pt x="2024" y="1244"/>
                  </a:lnTo>
                  <a:lnTo>
                    <a:pt x="2037" y="1172"/>
                  </a:lnTo>
                  <a:lnTo>
                    <a:pt x="2044" y="1099"/>
                  </a:lnTo>
                  <a:lnTo>
                    <a:pt x="2047" y="1024"/>
                  </a:lnTo>
                  <a:close/>
                </a:path>
              </a:pathLst>
            </a:custGeom>
            <a:grpFill/>
            <a:ln w="0">
              <a:noFill/>
              <a:prstDash val="solid"/>
              <a:round/>
            </a:ln>
          </p:spPr>
          <p:txBody>
            <a:bodyPr vert="horz" wrap="square" lIns="91440" tIns="45720" rIns="91440" bIns="45720" numCol="1" anchor="t" anchorCtr="0" compatLnSpc="1"/>
            <a:lstStyle/>
            <a:p>
              <a:endParaRPr lang="en-US" dirty="0">
                <a:latin typeface="inpin heiti" charset="-122"/>
              </a:endParaRPr>
            </a:p>
          </p:txBody>
        </p:sp>
      </p:grpSp>
      <p:sp>
        <p:nvSpPr>
          <p:cNvPr id="44" name="TextBox 43"/>
          <p:cNvSpPr txBox="1"/>
          <p:nvPr/>
        </p:nvSpPr>
        <p:spPr>
          <a:xfrm>
            <a:off x="8129575" y="4897173"/>
            <a:ext cx="2911846" cy="893899"/>
          </a:xfrm>
          <a:prstGeom prst="rect">
            <a:avLst/>
          </a:prstGeom>
          <a:noFill/>
        </p:spPr>
        <p:txBody>
          <a:bodyPr wrap="square" rtlCol="0">
            <a:spAutoFit/>
          </a:bodyPr>
          <a:lstStyle/>
          <a:p>
            <a:pPr algn="ctr">
              <a:lnSpc>
                <a:spcPct val="150000"/>
              </a:lnSpc>
            </a:pPr>
            <a:r>
              <a:rPr lang="zh-CN" altLang="en-US" sz="1200" dirty="0">
                <a:solidFill>
                  <a:schemeClr val="bg1"/>
                </a:solidFill>
                <a:latin typeface="inpin heiti" charset="-122"/>
                <a:ea typeface="inpin heiti" charset="-122"/>
                <a:cs typeface="inpin heiti" charset="-122"/>
              </a:rPr>
              <a:t>请在这里输入段落文本内容请在这里输入段落文本内容请在这里输入段落文本内容请在这里输入段落文本内容</a:t>
            </a:r>
            <a:endParaRPr lang="zh-CN" altLang="en-US" sz="1200" dirty="0">
              <a:solidFill>
                <a:schemeClr val="bg1"/>
              </a:solidFill>
              <a:latin typeface="inpin heiti" charset="-122"/>
              <a:ea typeface="inpin heiti" charset="-122"/>
              <a:cs typeface="inpin heiti"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4000">
        <p14:prism/>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outHorizontal)">
                                      <p:cBhvr>
                                        <p:cTn id="7" dur="500"/>
                                        <p:tgtEl>
                                          <p:spTgt spid="8"/>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750"/>
                                        <p:tgtEl>
                                          <p:spTgt spid="11"/>
                                        </p:tgtEl>
                                      </p:cBhvr>
                                    </p:animEffect>
                                    <p:anim calcmode="lin" valueType="num">
                                      <p:cBhvr>
                                        <p:cTn id="12" dur="750" fill="hold"/>
                                        <p:tgtEl>
                                          <p:spTgt spid="11"/>
                                        </p:tgtEl>
                                        <p:attrNameLst>
                                          <p:attrName>ppt_x</p:attrName>
                                        </p:attrNameLst>
                                      </p:cBhvr>
                                      <p:tavLst>
                                        <p:tav tm="0">
                                          <p:val>
                                            <p:strVal val="#ppt_x"/>
                                          </p:val>
                                        </p:tav>
                                        <p:tav tm="100000">
                                          <p:val>
                                            <p:strVal val="#ppt_x"/>
                                          </p:val>
                                        </p:tav>
                                      </p:tavLst>
                                    </p:anim>
                                    <p:anim calcmode="lin" valueType="num">
                                      <p:cBhvr>
                                        <p:cTn id="13" dur="750" fill="hold"/>
                                        <p:tgtEl>
                                          <p:spTgt spid="11"/>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6" presetClass="entr" presetSubtype="37"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outVertical)">
                                      <p:cBhvr>
                                        <p:cTn id="17" dur="1000"/>
                                        <p:tgtEl>
                                          <p:spTgt spid="4"/>
                                        </p:tgtEl>
                                      </p:cBhvr>
                                    </p:animEffect>
                                  </p:childTnLst>
                                </p:cTn>
                              </p:par>
                            </p:childTnLst>
                          </p:cTn>
                        </p:par>
                        <p:par>
                          <p:cTn id="18" fill="hold">
                            <p:stCondLst>
                              <p:cond delay="2500"/>
                            </p:stCondLst>
                            <p:childTnLst>
                              <p:par>
                                <p:cTn id="19" presetID="10" presetClass="entr" presetSubtype="0"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childTnLst>
                                </p:cTn>
                              </p:par>
                            </p:childTnLst>
                          </p:cTn>
                        </p:par>
                        <p:par>
                          <p:cTn id="22" fill="hold">
                            <p:stCondLst>
                              <p:cond delay="3500"/>
                            </p:stCondLst>
                            <p:childTnLst>
                              <p:par>
                                <p:cTn id="23" presetID="10" presetClass="entr" presetSubtype="0" fill="hold"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250"/>
                                        <p:tgtEl>
                                          <p:spTgt spid="14"/>
                                        </p:tgtEl>
                                      </p:cBhvr>
                                    </p:animEffect>
                                  </p:childTnLst>
                                </p:cTn>
                              </p:par>
                            </p:childTnLst>
                          </p:cTn>
                        </p:par>
                        <p:par>
                          <p:cTn id="26" fill="hold">
                            <p:stCondLst>
                              <p:cond delay="4000"/>
                            </p:stCondLst>
                            <p:childTnLst>
                              <p:par>
                                <p:cTn id="27" presetID="53" presetClass="entr" presetSubtype="16" fill="hold" nodeType="after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p:cTn id="29" dur="500" fill="hold"/>
                                        <p:tgtEl>
                                          <p:spTgt spid="23"/>
                                        </p:tgtEl>
                                        <p:attrNameLst>
                                          <p:attrName>ppt_w</p:attrName>
                                        </p:attrNameLst>
                                      </p:cBhvr>
                                      <p:tavLst>
                                        <p:tav tm="0">
                                          <p:val>
                                            <p:fltVal val="0"/>
                                          </p:val>
                                        </p:tav>
                                        <p:tav tm="100000">
                                          <p:val>
                                            <p:strVal val="#ppt_w"/>
                                          </p:val>
                                        </p:tav>
                                      </p:tavLst>
                                    </p:anim>
                                    <p:anim calcmode="lin" valueType="num">
                                      <p:cBhvr>
                                        <p:cTn id="30" dur="500" fill="hold"/>
                                        <p:tgtEl>
                                          <p:spTgt spid="23"/>
                                        </p:tgtEl>
                                        <p:attrNameLst>
                                          <p:attrName>ppt_h</p:attrName>
                                        </p:attrNameLst>
                                      </p:cBhvr>
                                      <p:tavLst>
                                        <p:tav tm="0">
                                          <p:val>
                                            <p:fltVal val="0"/>
                                          </p:val>
                                        </p:tav>
                                        <p:tav tm="100000">
                                          <p:val>
                                            <p:strVal val="#ppt_h"/>
                                          </p:val>
                                        </p:tav>
                                      </p:tavLst>
                                    </p:anim>
                                    <p:animEffect transition="in" filter="fade">
                                      <p:cBhvr>
                                        <p:cTn id="31" dur="500"/>
                                        <p:tgtEl>
                                          <p:spTgt spid="23"/>
                                        </p:tgtEl>
                                      </p:cBhvr>
                                    </p:animEffect>
                                  </p:childTnLst>
                                </p:cTn>
                              </p:par>
                            </p:childTnLst>
                          </p:cTn>
                        </p:par>
                        <p:par>
                          <p:cTn id="32" fill="hold">
                            <p:stCondLst>
                              <p:cond delay="4500"/>
                            </p:stCondLst>
                            <p:childTnLst>
                              <p:par>
                                <p:cTn id="33" presetID="10" presetClass="entr" presetSubtype="0" fill="hold" grpId="0" nodeType="after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fade">
                                      <p:cBhvr>
                                        <p:cTn id="35" dur="1000"/>
                                        <p:tgtEl>
                                          <p:spTgt spid="30"/>
                                        </p:tgtEl>
                                      </p:cBhvr>
                                    </p:animEffect>
                                  </p:childTnLst>
                                </p:cTn>
                              </p:par>
                            </p:childTnLst>
                          </p:cTn>
                        </p:par>
                        <p:par>
                          <p:cTn id="36" fill="hold">
                            <p:stCondLst>
                              <p:cond delay="5500"/>
                            </p:stCondLst>
                            <p:childTnLst>
                              <p:par>
                                <p:cTn id="37" presetID="53" presetClass="entr" presetSubtype="16" fill="hold" grpId="0" nodeType="afterEffect">
                                  <p:stCondLst>
                                    <p:cond delay="0"/>
                                  </p:stCondLst>
                                  <p:childTnLst>
                                    <p:set>
                                      <p:cBhvr>
                                        <p:cTn id="38" dur="1" fill="hold">
                                          <p:stCondLst>
                                            <p:cond delay="0"/>
                                          </p:stCondLst>
                                        </p:cTn>
                                        <p:tgtEl>
                                          <p:spTgt spid="29"/>
                                        </p:tgtEl>
                                        <p:attrNameLst>
                                          <p:attrName>style.visibility</p:attrName>
                                        </p:attrNameLst>
                                      </p:cBhvr>
                                      <p:to>
                                        <p:strVal val="visible"/>
                                      </p:to>
                                    </p:set>
                                    <p:anim calcmode="lin" valueType="num">
                                      <p:cBhvr>
                                        <p:cTn id="39" dur="500" fill="hold"/>
                                        <p:tgtEl>
                                          <p:spTgt spid="29"/>
                                        </p:tgtEl>
                                        <p:attrNameLst>
                                          <p:attrName>ppt_w</p:attrName>
                                        </p:attrNameLst>
                                      </p:cBhvr>
                                      <p:tavLst>
                                        <p:tav tm="0">
                                          <p:val>
                                            <p:fltVal val="0"/>
                                          </p:val>
                                        </p:tav>
                                        <p:tav tm="100000">
                                          <p:val>
                                            <p:strVal val="#ppt_w"/>
                                          </p:val>
                                        </p:tav>
                                      </p:tavLst>
                                    </p:anim>
                                    <p:anim calcmode="lin" valueType="num">
                                      <p:cBhvr>
                                        <p:cTn id="40" dur="500" fill="hold"/>
                                        <p:tgtEl>
                                          <p:spTgt spid="29"/>
                                        </p:tgtEl>
                                        <p:attrNameLst>
                                          <p:attrName>ppt_h</p:attrName>
                                        </p:attrNameLst>
                                      </p:cBhvr>
                                      <p:tavLst>
                                        <p:tav tm="0">
                                          <p:val>
                                            <p:fltVal val="0"/>
                                          </p:val>
                                        </p:tav>
                                        <p:tav tm="100000">
                                          <p:val>
                                            <p:strVal val="#ppt_h"/>
                                          </p:val>
                                        </p:tav>
                                      </p:tavLst>
                                    </p:anim>
                                    <p:animEffect transition="in" filter="fade">
                                      <p:cBhvr>
                                        <p:cTn id="41" dur="500"/>
                                        <p:tgtEl>
                                          <p:spTgt spid="29"/>
                                        </p:tgtEl>
                                      </p:cBhvr>
                                    </p:animEffect>
                                  </p:childTnLst>
                                </p:cTn>
                              </p:par>
                            </p:childTnLst>
                          </p:cTn>
                        </p:par>
                        <p:par>
                          <p:cTn id="42" fill="hold">
                            <p:stCondLst>
                              <p:cond delay="6000"/>
                            </p:stCondLst>
                            <p:childTnLst>
                              <p:par>
                                <p:cTn id="43" presetID="10" presetClass="entr" presetSubtype="0" fill="hold" grpId="0" nodeType="afterEffect">
                                  <p:stCondLst>
                                    <p:cond delay="0"/>
                                  </p:stCondLst>
                                  <p:childTnLst>
                                    <p:set>
                                      <p:cBhvr>
                                        <p:cTn id="44" dur="1" fill="hold">
                                          <p:stCondLst>
                                            <p:cond delay="0"/>
                                          </p:stCondLst>
                                        </p:cTn>
                                        <p:tgtEl>
                                          <p:spTgt spid="43"/>
                                        </p:tgtEl>
                                        <p:attrNameLst>
                                          <p:attrName>style.visibility</p:attrName>
                                        </p:attrNameLst>
                                      </p:cBhvr>
                                      <p:to>
                                        <p:strVal val="visible"/>
                                      </p:to>
                                    </p:set>
                                    <p:animEffect transition="in" filter="fade">
                                      <p:cBhvr>
                                        <p:cTn id="45" dur="1000"/>
                                        <p:tgtEl>
                                          <p:spTgt spid="43"/>
                                        </p:tgtEl>
                                      </p:cBhvr>
                                    </p:animEffect>
                                  </p:childTnLst>
                                </p:cTn>
                              </p:par>
                            </p:childTnLst>
                          </p:cTn>
                        </p:par>
                        <p:par>
                          <p:cTn id="46" fill="hold">
                            <p:stCondLst>
                              <p:cond delay="7000"/>
                            </p:stCondLst>
                            <p:childTnLst>
                              <p:par>
                                <p:cTn id="47" presetID="53" presetClass="entr" presetSubtype="16" fill="hold" nodeType="afterEffect">
                                  <p:stCondLst>
                                    <p:cond delay="0"/>
                                  </p:stCondLst>
                                  <p:childTnLst>
                                    <p:set>
                                      <p:cBhvr>
                                        <p:cTn id="48" dur="1" fill="hold">
                                          <p:stCondLst>
                                            <p:cond delay="0"/>
                                          </p:stCondLst>
                                        </p:cTn>
                                        <p:tgtEl>
                                          <p:spTgt spid="40"/>
                                        </p:tgtEl>
                                        <p:attrNameLst>
                                          <p:attrName>style.visibility</p:attrName>
                                        </p:attrNameLst>
                                      </p:cBhvr>
                                      <p:to>
                                        <p:strVal val="visible"/>
                                      </p:to>
                                    </p:set>
                                    <p:anim calcmode="lin" valueType="num">
                                      <p:cBhvr>
                                        <p:cTn id="49" dur="500" fill="hold"/>
                                        <p:tgtEl>
                                          <p:spTgt spid="40"/>
                                        </p:tgtEl>
                                        <p:attrNameLst>
                                          <p:attrName>ppt_w</p:attrName>
                                        </p:attrNameLst>
                                      </p:cBhvr>
                                      <p:tavLst>
                                        <p:tav tm="0">
                                          <p:val>
                                            <p:fltVal val="0"/>
                                          </p:val>
                                        </p:tav>
                                        <p:tav tm="100000">
                                          <p:val>
                                            <p:strVal val="#ppt_w"/>
                                          </p:val>
                                        </p:tav>
                                      </p:tavLst>
                                    </p:anim>
                                    <p:anim calcmode="lin" valueType="num">
                                      <p:cBhvr>
                                        <p:cTn id="50" dur="500" fill="hold"/>
                                        <p:tgtEl>
                                          <p:spTgt spid="40"/>
                                        </p:tgtEl>
                                        <p:attrNameLst>
                                          <p:attrName>ppt_h</p:attrName>
                                        </p:attrNameLst>
                                      </p:cBhvr>
                                      <p:tavLst>
                                        <p:tav tm="0">
                                          <p:val>
                                            <p:fltVal val="0"/>
                                          </p:val>
                                        </p:tav>
                                        <p:tav tm="100000">
                                          <p:val>
                                            <p:strVal val="#ppt_h"/>
                                          </p:val>
                                        </p:tav>
                                      </p:tavLst>
                                    </p:anim>
                                    <p:animEffect transition="in" filter="fade">
                                      <p:cBhvr>
                                        <p:cTn id="51" dur="500"/>
                                        <p:tgtEl>
                                          <p:spTgt spid="40"/>
                                        </p:tgtEl>
                                      </p:cBhvr>
                                    </p:animEffect>
                                  </p:childTnLst>
                                </p:cTn>
                              </p:par>
                            </p:childTnLst>
                          </p:cTn>
                        </p:par>
                        <p:par>
                          <p:cTn id="52" fill="hold">
                            <p:stCondLst>
                              <p:cond delay="7500"/>
                            </p:stCondLst>
                            <p:childTnLst>
                              <p:par>
                                <p:cTn id="53" presetID="10" presetClass="entr" presetSubtype="0" fill="hold" grpId="0" nodeType="afterEffect">
                                  <p:stCondLst>
                                    <p:cond delay="0"/>
                                  </p:stCondLst>
                                  <p:childTnLst>
                                    <p:set>
                                      <p:cBhvr>
                                        <p:cTn id="54" dur="1" fill="hold">
                                          <p:stCondLst>
                                            <p:cond delay="0"/>
                                          </p:stCondLst>
                                        </p:cTn>
                                        <p:tgtEl>
                                          <p:spTgt spid="44"/>
                                        </p:tgtEl>
                                        <p:attrNameLst>
                                          <p:attrName>style.visibility</p:attrName>
                                        </p:attrNameLst>
                                      </p:cBhvr>
                                      <p:to>
                                        <p:strVal val="visible"/>
                                      </p:to>
                                    </p:set>
                                    <p:animEffect transition="in" filter="fade">
                                      <p:cBhvr>
                                        <p:cTn id="55" dur="10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1" grpId="0"/>
      <p:bldP spid="30" grpId="0"/>
      <p:bldP spid="29" grpId="0" animBg="1"/>
      <p:bldP spid="43" grpId="0"/>
      <p:bldP spid="4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1" cstate="screen"/>
          <a:stretch>
            <a:fillRect/>
          </a:stretch>
        </p:blipFill>
        <p:spPr>
          <a:xfrm>
            <a:off x="0" y="0"/>
            <a:ext cx="12191999" cy="6858000"/>
          </a:xfrm>
          <a:prstGeom prst="rect">
            <a:avLst/>
          </a:prstGeom>
        </p:spPr>
      </p:pic>
      <p:sp>
        <p:nvSpPr>
          <p:cNvPr id="8" name="Rectangle 7"/>
          <p:cNvSpPr/>
          <p:nvPr/>
        </p:nvSpPr>
        <p:spPr>
          <a:xfrm>
            <a:off x="0" y="0"/>
            <a:ext cx="6096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inpin heiti" charset="-122"/>
            </a:endParaRPr>
          </a:p>
        </p:txBody>
      </p:sp>
      <p:sp>
        <p:nvSpPr>
          <p:cNvPr id="4" name="Rectangle 3"/>
          <p:cNvSpPr/>
          <p:nvPr/>
        </p:nvSpPr>
        <p:spPr>
          <a:xfrm rot="5400000">
            <a:off x="3990000" y="3303000"/>
            <a:ext cx="3960000" cy="252000"/>
          </a:xfrm>
          <a:prstGeom prst="rect">
            <a:avLst/>
          </a:prstGeom>
          <a:solidFill>
            <a:srgbClr val="FFC000"/>
          </a:solidFill>
        </p:spPr>
        <p:txBody>
          <a:bodyPr vert="horz" lIns="91440" tIns="45720" rIns="91440" bIns="45720" rtlCol="0" anchor="b">
            <a:normAutofit fontScale="25000" lnSpcReduction="20000"/>
          </a:bodyPr>
          <a:lstStyle/>
          <a:p>
            <a:pPr algn="ctr">
              <a:lnSpc>
                <a:spcPct val="90000"/>
              </a:lnSpc>
              <a:spcBef>
                <a:spcPct val="0"/>
              </a:spcBef>
            </a:pPr>
            <a:endParaRPr lang="en-US" sz="6000" dirty="0">
              <a:solidFill>
                <a:schemeClr val="tx1"/>
              </a:solidFill>
              <a:latin typeface="inpin heiti" charset="-122"/>
              <a:ea typeface="+mj-ea"/>
              <a:cs typeface="+mj-cs"/>
            </a:endParaRPr>
          </a:p>
        </p:txBody>
      </p:sp>
      <p:sp>
        <p:nvSpPr>
          <p:cNvPr id="6" name="TextBox 5"/>
          <p:cNvSpPr txBox="1"/>
          <p:nvPr/>
        </p:nvSpPr>
        <p:spPr>
          <a:xfrm>
            <a:off x="233302" y="1921548"/>
            <a:ext cx="3262432" cy="707886"/>
          </a:xfrm>
          <a:prstGeom prst="rect">
            <a:avLst/>
          </a:prstGeom>
          <a:noFill/>
        </p:spPr>
        <p:txBody>
          <a:bodyPr wrap="none" rtlCol="0">
            <a:spAutoFit/>
          </a:bodyPr>
          <a:lstStyle/>
          <a:p>
            <a:r>
              <a:rPr lang="zh-CN" altLang="en-US" sz="4000" dirty="0">
                <a:solidFill>
                  <a:schemeClr val="bg1"/>
                </a:solidFill>
                <a:latin typeface="inpin heiti" charset="-122"/>
                <a:ea typeface="inpin heiti" charset="-122"/>
                <a:cs typeface="inpin heiti" charset="-122"/>
                <a:sym typeface="News Gothic MT" charset="0"/>
              </a:rPr>
              <a:t>项目前景介绍</a:t>
            </a:r>
            <a:endParaRPr lang="en-US" altLang="zh-CN" sz="4000" dirty="0">
              <a:solidFill>
                <a:schemeClr val="bg1"/>
              </a:solidFill>
              <a:latin typeface="inpin heiti" charset="-122"/>
              <a:ea typeface="inpin heiti" charset="-122"/>
              <a:cs typeface="inpin heiti" charset="-122"/>
            </a:endParaRPr>
          </a:p>
        </p:txBody>
      </p:sp>
      <p:sp>
        <p:nvSpPr>
          <p:cNvPr id="7" name="TextBox 6"/>
          <p:cNvSpPr txBox="1"/>
          <p:nvPr/>
        </p:nvSpPr>
        <p:spPr>
          <a:xfrm>
            <a:off x="233302" y="2696609"/>
            <a:ext cx="5053923" cy="2239844"/>
          </a:xfrm>
          <a:prstGeom prst="rect">
            <a:avLst/>
          </a:prstGeom>
          <a:noFill/>
        </p:spPr>
        <p:txBody>
          <a:bodyPr wrap="square" rtlCol="0">
            <a:spAutoFit/>
          </a:bodyPr>
          <a:lstStyle/>
          <a:p>
            <a:pPr>
              <a:lnSpc>
                <a:spcPct val="150000"/>
              </a:lnSpc>
            </a:pPr>
            <a:r>
              <a:rPr lang="zh-CN" altLang="en-US" sz="2400" dirty="0">
                <a:solidFill>
                  <a:schemeClr val="bg1"/>
                </a:solidFill>
                <a:latin typeface="inpin heiti" charset="-122"/>
                <a:ea typeface="inpin heiti" charset="-122"/>
              </a:rPr>
              <a:t>请在这里输入段落文本内容请在这里输入段落文本内容请在这里输入段落文本内容请在这里输入段落文本内容</a:t>
            </a:r>
            <a:endParaRPr lang="zh-CN" altLang="en-US" sz="2400" dirty="0">
              <a:solidFill>
                <a:schemeClr val="bg1"/>
              </a:solidFill>
              <a:latin typeface="inpin heiti" charset="-122"/>
              <a:ea typeface="inpin heiti"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4000">
        <p14:prism/>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a:blip r:embed="rId1" cstate="screen"/>
          <a:stretch>
            <a:fillRect/>
          </a:stretch>
        </p:blipFill>
        <p:spPr>
          <a:xfrm>
            <a:off x="3538829" y="3865655"/>
            <a:ext cx="2496068" cy="2496068"/>
          </a:xfrm>
          <a:custGeom>
            <a:avLst/>
            <a:gdLst>
              <a:gd name="connsiteX0" fmla="*/ 0 w 1888700"/>
              <a:gd name="connsiteY0" fmla="*/ 0 h 1888700"/>
              <a:gd name="connsiteX1" fmla="*/ 1888700 w 1888700"/>
              <a:gd name="connsiteY1" fmla="*/ 0 h 1888700"/>
              <a:gd name="connsiteX2" fmla="*/ 1888700 w 1888700"/>
              <a:gd name="connsiteY2" fmla="*/ 1888700 h 1888700"/>
              <a:gd name="connsiteX3" fmla="*/ 0 w 1888700"/>
              <a:gd name="connsiteY3" fmla="*/ 1888700 h 1888700"/>
            </a:gdLst>
            <a:ahLst/>
            <a:cxnLst>
              <a:cxn ang="0">
                <a:pos x="connsiteX0" y="connsiteY0"/>
              </a:cxn>
              <a:cxn ang="0">
                <a:pos x="connsiteX1" y="connsiteY1"/>
              </a:cxn>
              <a:cxn ang="0">
                <a:pos x="connsiteX2" y="connsiteY2"/>
              </a:cxn>
              <a:cxn ang="0">
                <a:pos x="connsiteX3" y="connsiteY3"/>
              </a:cxn>
            </a:cxnLst>
            <a:rect l="l" t="t" r="r" b="b"/>
            <a:pathLst>
              <a:path w="1888700" h="1888700">
                <a:moveTo>
                  <a:pt x="0" y="0"/>
                </a:moveTo>
                <a:lnTo>
                  <a:pt x="1888700" y="0"/>
                </a:lnTo>
                <a:lnTo>
                  <a:pt x="1888700" y="1888700"/>
                </a:lnTo>
                <a:lnTo>
                  <a:pt x="0" y="1888700"/>
                </a:lnTo>
                <a:close/>
              </a:path>
            </a:pathLst>
          </a:custGeom>
        </p:spPr>
      </p:pic>
      <p:pic>
        <p:nvPicPr>
          <p:cNvPr id="18" name="图片 17"/>
          <p:cNvPicPr>
            <a:picLocks noChangeAspect="1"/>
          </p:cNvPicPr>
          <p:nvPr/>
        </p:nvPicPr>
        <p:blipFill>
          <a:blip r:embed="rId2" cstate="screen"/>
          <a:stretch>
            <a:fillRect/>
          </a:stretch>
        </p:blipFill>
        <p:spPr>
          <a:xfrm>
            <a:off x="6157106" y="1255975"/>
            <a:ext cx="2496068" cy="2496068"/>
          </a:xfrm>
          <a:custGeom>
            <a:avLst/>
            <a:gdLst>
              <a:gd name="connsiteX0" fmla="*/ 0 w 1888700"/>
              <a:gd name="connsiteY0" fmla="*/ 0 h 1888700"/>
              <a:gd name="connsiteX1" fmla="*/ 1888700 w 1888700"/>
              <a:gd name="connsiteY1" fmla="*/ 0 h 1888700"/>
              <a:gd name="connsiteX2" fmla="*/ 1888700 w 1888700"/>
              <a:gd name="connsiteY2" fmla="*/ 1888700 h 1888700"/>
              <a:gd name="connsiteX3" fmla="*/ 0 w 1888700"/>
              <a:gd name="connsiteY3" fmla="*/ 1888700 h 1888700"/>
            </a:gdLst>
            <a:ahLst/>
            <a:cxnLst>
              <a:cxn ang="0">
                <a:pos x="connsiteX0" y="connsiteY0"/>
              </a:cxn>
              <a:cxn ang="0">
                <a:pos x="connsiteX1" y="connsiteY1"/>
              </a:cxn>
              <a:cxn ang="0">
                <a:pos x="connsiteX2" y="connsiteY2"/>
              </a:cxn>
              <a:cxn ang="0">
                <a:pos x="connsiteX3" y="connsiteY3"/>
              </a:cxn>
            </a:cxnLst>
            <a:rect l="l" t="t" r="r" b="b"/>
            <a:pathLst>
              <a:path w="1888700" h="1888700">
                <a:moveTo>
                  <a:pt x="0" y="0"/>
                </a:moveTo>
                <a:lnTo>
                  <a:pt x="1888700" y="0"/>
                </a:lnTo>
                <a:lnTo>
                  <a:pt x="1888700" y="1888700"/>
                </a:lnTo>
                <a:lnTo>
                  <a:pt x="0" y="1888700"/>
                </a:lnTo>
                <a:close/>
              </a:path>
            </a:pathLst>
          </a:custGeom>
        </p:spPr>
      </p:pic>
      <p:pic>
        <p:nvPicPr>
          <p:cNvPr id="17" name="图片 16"/>
          <p:cNvPicPr>
            <a:picLocks noChangeAspect="1"/>
          </p:cNvPicPr>
          <p:nvPr/>
        </p:nvPicPr>
        <p:blipFill>
          <a:blip r:embed="rId3" cstate="screen"/>
          <a:stretch>
            <a:fillRect/>
          </a:stretch>
        </p:blipFill>
        <p:spPr>
          <a:xfrm>
            <a:off x="8775382" y="3865655"/>
            <a:ext cx="2496068" cy="2496068"/>
          </a:xfrm>
          <a:custGeom>
            <a:avLst/>
            <a:gdLst>
              <a:gd name="connsiteX0" fmla="*/ 0 w 1888700"/>
              <a:gd name="connsiteY0" fmla="*/ 0 h 1888700"/>
              <a:gd name="connsiteX1" fmla="*/ 1888700 w 1888700"/>
              <a:gd name="connsiteY1" fmla="*/ 0 h 1888700"/>
              <a:gd name="connsiteX2" fmla="*/ 1888700 w 1888700"/>
              <a:gd name="connsiteY2" fmla="*/ 1888700 h 1888700"/>
              <a:gd name="connsiteX3" fmla="*/ 0 w 1888700"/>
              <a:gd name="connsiteY3" fmla="*/ 1888700 h 1888700"/>
            </a:gdLst>
            <a:ahLst/>
            <a:cxnLst>
              <a:cxn ang="0">
                <a:pos x="connsiteX0" y="connsiteY0"/>
              </a:cxn>
              <a:cxn ang="0">
                <a:pos x="connsiteX1" y="connsiteY1"/>
              </a:cxn>
              <a:cxn ang="0">
                <a:pos x="connsiteX2" y="connsiteY2"/>
              </a:cxn>
              <a:cxn ang="0">
                <a:pos x="connsiteX3" y="connsiteY3"/>
              </a:cxn>
            </a:cxnLst>
            <a:rect l="l" t="t" r="r" b="b"/>
            <a:pathLst>
              <a:path w="1888700" h="1888700">
                <a:moveTo>
                  <a:pt x="0" y="0"/>
                </a:moveTo>
                <a:lnTo>
                  <a:pt x="1888700" y="0"/>
                </a:lnTo>
                <a:lnTo>
                  <a:pt x="1888700" y="1888700"/>
                </a:lnTo>
                <a:lnTo>
                  <a:pt x="0" y="1888700"/>
                </a:lnTo>
                <a:close/>
              </a:path>
            </a:pathLst>
          </a:custGeom>
        </p:spPr>
      </p:pic>
      <p:pic>
        <p:nvPicPr>
          <p:cNvPr id="13" name="图片 12"/>
          <p:cNvPicPr>
            <a:picLocks noChangeAspect="1"/>
          </p:cNvPicPr>
          <p:nvPr/>
        </p:nvPicPr>
        <p:blipFill>
          <a:blip r:embed="rId3" cstate="screen"/>
          <a:stretch>
            <a:fillRect/>
          </a:stretch>
        </p:blipFill>
        <p:spPr>
          <a:xfrm>
            <a:off x="920551" y="1255975"/>
            <a:ext cx="2496068" cy="2496068"/>
          </a:xfrm>
          <a:custGeom>
            <a:avLst/>
            <a:gdLst>
              <a:gd name="connsiteX0" fmla="*/ 0 w 1888700"/>
              <a:gd name="connsiteY0" fmla="*/ 0 h 1888700"/>
              <a:gd name="connsiteX1" fmla="*/ 1888700 w 1888700"/>
              <a:gd name="connsiteY1" fmla="*/ 0 h 1888700"/>
              <a:gd name="connsiteX2" fmla="*/ 1888700 w 1888700"/>
              <a:gd name="connsiteY2" fmla="*/ 1888700 h 1888700"/>
              <a:gd name="connsiteX3" fmla="*/ 0 w 1888700"/>
              <a:gd name="connsiteY3" fmla="*/ 1888700 h 1888700"/>
            </a:gdLst>
            <a:ahLst/>
            <a:cxnLst>
              <a:cxn ang="0">
                <a:pos x="connsiteX0" y="connsiteY0"/>
              </a:cxn>
              <a:cxn ang="0">
                <a:pos x="connsiteX1" y="connsiteY1"/>
              </a:cxn>
              <a:cxn ang="0">
                <a:pos x="connsiteX2" y="connsiteY2"/>
              </a:cxn>
              <a:cxn ang="0">
                <a:pos x="connsiteX3" y="connsiteY3"/>
              </a:cxn>
            </a:cxnLst>
            <a:rect l="l" t="t" r="r" b="b"/>
            <a:pathLst>
              <a:path w="1888700" h="1888700">
                <a:moveTo>
                  <a:pt x="0" y="0"/>
                </a:moveTo>
                <a:lnTo>
                  <a:pt x="1888700" y="0"/>
                </a:lnTo>
                <a:lnTo>
                  <a:pt x="1888700" y="1888700"/>
                </a:lnTo>
                <a:lnTo>
                  <a:pt x="0" y="1888700"/>
                </a:lnTo>
                <a:close/>
              </a:path>
            </a:pathLst>
          </a:custGeom>
        </p:spPr>
      </p:pic>
      <p:grpSp>
        <p:nvGrpSpPr>
          <p:cNvPr id="5" name="组合 4"/>
          <p:cNvGrpSpPr/>
          <p:nvPr/>
        </p:nvGrpSpPr>
        <p:grpSpPr>
          <a:xfrm>
            <a:off x="920551" y="3865655"/>
            <a:ext cx="2496068" cy="2496068"/>
            <a:chOff x="690413" y="2899241"/>
            <a:chExt cx="1872051" cy="1872051"/>
          </a:xfrm>
        </p:grpSpPr>
        <p:sp>
          <p:nvSpPr>
            <p:cNvPr id="15" name="矩形 14"/>
            <p:cNvSpPr/>
            <p:nvPr/>
          </p:nvSpPr>
          <p:spPr>
            <a:xfrm>
              <a:off x="690413" y="2899241"/>
              <a:ext cx="1872051" cy="1872051"/>
            </a:xfrm>
            <a:prstGeom prst="rect">
              <a:avLst/>
            </a:prstGeom>
            <a:solidFill>
              <a:srgbClr val="FFC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nvGrpSpPr>
            <p:cNvPr id="32" name="组合 31"/>
            <p:cNvGrpSpPr/>
            <p:nvPr/>
          </p:nvGrpSpPr>
          <p:grpSpPr>
            <a:xfrm>
              <a:off x="985413" y="3294300"/>
              <a:ext cx="1282050" cy="1058850"/>
              <a:chOff x="4984441" y="3312181"/>
              <a:chExt cx="1282050" cy="1058850"/>
            </a:xfrm>
          </p:grpSpPr>
          <p:sp>
            <p:nvSpPr>
              <p:cNvPr id="29" name="文本框 28"/>
              <p:cNvSpPr txBox="1"/>
              <p:nvPr/>
            </p:nvSpPr>
            <p:spPr>
              <a:xfrm>
                <a:off x="4984441" y="3312181"/>
                <a:ext cx="1282050" cy="746407"/>
              </a:xfrm>
              <a:prstGeom prst="rect">
                <a:avLst/>
              </a:prstGeom>
              <a:noFill/>
            </p:spPr>
            <p:txBody>
              <a:bodyPr wrap="square" rtlCol="0">
                <a:spAutoFit/>
              </a:bodyPr>
              <a:lstStyle/>
              <a:p>
                <a:pPr algn="ctr"/>
                <a:r>
                  <a:rPr lang="en-US" altLang="zh-CN" sz="5865" dirty="0">
                    <a:solidFill>
                      <a:schemeClr val="bg1"/>
                    </a:solidFill>
                    <a:latin typeface="inpin heiti" charset="-122"/>
                    <a:ea typeface="inpin heiti" charset="-122"/>
                  </a:rPr>
                  <a:t>34%</a:t>
                </a:r>
                <a:endParaRPr lang="zh-CN" altLang="en-US" sz="5865" dirty="0">
                  <a:solidFill>
                    <a:schemeClr val="bg1"/>
                  </a:solidFill>
                  <a:latin typeface="inpin heiti" charset="-122"/>
                  <a:ea typeface="inpin heiti" charset="-122"/>
                </a:endParaRPr>
              </a:p>
            </p:txBody>
          </p:sp>
          <p:cxnSp>
            <p:nvCxnSpPr>
              <p:cNvPr id="30" name="直接连接符 29"/>
              <p:cNvCxnSpPr/>
              <p:nvPr/>
            </p:nvCxnSpPr>
            <p:spPr>
              <a:xfrm>
                <a:off x="5149911" y="4014126"/>
                <a:ext cx="951111"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31" name="文本框 30"/>
              <p:cNvSpPr txBox="1"/>
              <p:nvPr/>
            </p:nvSpPr>
            <p:spPr>
              <a:xfrm>
                <a:off x="4984441" y="4024782"/>
                <a:ext cx="1282050" cy="346249"/>
              </a:xfrm>
              <a:prstGeom prst="rect">
                <a:avLst/>
              </a:prstGeom>
              <a:noFill/>
            </p:spPr>
            <p:txBody>
              <a:bodyPr wrap="square" rtlCol="0">
                <a:spAutoFit/>
              </a:bodyPr>
              <a:lstStyle/>
              <a:p>
                <a:pPr algn="ctr"/>
                <a:r>
                  <a:rPr lang="en-US" altLang="zh-CN" sz="2400" dirty="0">
                    <a:solidFill>
                      <a:schemeClr val="bg1"/>
                    </a:solidFill>
                    <a:latin typeface="inpin heiti" charset="-122"/>
                    <a:ea typeface="inpin heiti" charset="-122"/>
                  </a:rPr>
                  <a:t>From 2014 </a:t>
                </a:r>
                <a:endParaRPr lang="zh-CN" altLang="en-US" sz="2400" dirty="0">
                  <a:solidFill>
                    <a:schemeClr val="bg1"/>
                  </a:solidFill>
                  <a:latin typeface="inpin heiti" charset="-122"/>
                  <a:ea typeface="inpin heiti" charset="-122"/>
                </a:endParaRPr>
              </a:p>
            </p:txBody>
          </p:sp>
        </p:grpSp>
      </p:grpSp>
      <p:grpSp>
        <p:nvGrpSpPr>
          <p:cNvPr id="2" name="组合 1"/>
          <p:cNvGrpSpPr/>
          <p:nvPr/>
        </p:nvGrpSpPr>
        <p:grpSpPr>
          <a:xfrm>
            <a:off x="8775382" y="1255975"/>
            <a:ext cx="2496068" cy="2496068"/>
            <a:chOff x="6581536" y="941981"/>
            <a:chExt cx="1872051" cy="1872051"/>
          </a:xfrm>
        </p:grpSpPr>
        <p:sp>
          <p:nvSpPr>
            <p:cNvPr id="25" name="矩形 24"/>
            <p:cNvSpPr/>
            <p:nvPr/>
          </p:nvSpPr>
          <p:spPr>
            <a:xfrm>
              <a:off x="6581536" y="941981"/>
              <a:ext cx="1872051" cy="1872051"/>
            </a:xfrm>
            <a:prstGeom prst="rect">
              <a:avLst/>
            </a:prstGeom>
            <a:solidFill>
              <a:srgbClr val="FFC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nvGrpSpPr>
            <p:cNvPr id="33" name="组合 32"/>
            <p:cNvGrpSpPr/>
            <p:nvPr/>
          </p:nvGrpSpPr>
          <p:grpSpPr>
            <a:xfrm>
              <a:off x="6876536" y="1337039"/>
              <a:ext cx="1282050" cy="1058850"/>
              <a:chOff x="4984441" y="3312181"/>
              <a:chExt cx="1282050" cy="1058850"/>
            </a:xfrm>
          </p:grpSpPr>
          <p:sp>
            <p:nvSpPr>
              <p:cNvPr id="34" name="文本框 33"/>
              <p:cNvSpPr txBox="1"/>
              <p:nvPr/>
            </p:nvSpPr>
            <p:spPr>
              <a:xfrm>
                <a:off x="4984441" y="3312181"/>
                <a:ext cx="1282050" cy="746407"/>
              </a:xfrm>
              <a:prstGeom prst="rect">
                <a:avLst/>
              </a:prstGeom>
              <a:noFill/>
            </p:spPr>
            <p:txBody>
              <a:bodyPr wrap="square" rtlCol="0">
                <a:spAutoFit/>
              </a:bodyPr>
              <a:lstStyle/>
              <a:p>
                <a:pPr algn="ctr"/>
                <a:r>
                  <a:rPr lang="en-US" altLang="zh-CN" sz="5865" dirty="0">
                    <a:solidFill>
                      <a:schemeClr val="bg1"/>
                    </a:solidFill>
                    <a:latin typeface="inpin heiti" charset="-122"/>
                    <a:ea typeface="inpin heiti" charset="-122"/>
                  </a:rPr>
                  <a:t>59%</a:t>
                </a:r>
                <a:endParaRPr lang="zh-CN" altLang="en-US" sz="5865" dirty="0">
                  <a:solidFill>
                    <a:schemeClr val="bg1"/>
                  </a:solidFill>
                  <a:latin typeface="inpin heiti" charset="-122"/>
                  <a:ea typeface="inpin heiti" charset="-122"/>
                </a:endParaRPr>
              </a:p>
            </p:txBody>
          </p:sp>
          <p:cxnSp>
            <p:nvCxnSpPr>
              <p:cNvPr id="35" name="直接连接符 34"/>
              <p:cNvCxnSpPr/>
              <p:nvPr/>
            </p:nvCxnSpPr>
            <p:spPr>
              <a:xfrm>
                <a:off x="5149911" y="4014126"/>
                <a:ext cx="951111"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36" name="文本框 35"/>
              <p:cNvSpPr txBox="1"/>
              <p:nvPr/>
            </p:nvSpPr>
            <p:spPr>
              <a:xfrm>
                <a:off x="4984441" y="4024782"/>
                <a:ext cx="1282050" cy="346249"/>
              </a:xfrm>
              <a:prstGeom prst="rect">
                <a:avLst/>
              </a:prstGeom>
              <a:noFill/>
            </p:spPr>
            <p:txBody>
              <a:bodyPr wrap="square" rtlCol="0">
                <a:spAutoFit/>
              </a:bodyPr>
              <a:lstStyle/>
              <a:p>
                <a:pPr algn="ctr"/>
                <a:r>
                  <a:rPr lang="en-US" altLang="zh-CN" sz="2400" dirty="0">
                    <a:solidFill>
                      <a:schemeClr val="bg1"/>
                    </a:solidFill>
                    <a:latin typeface="inpin heiti" charset="-122"/>
                    <a:ea typeface="inpin heiti" charset="-122"/>
                  </a:rPr>
                  <a:t>From 2014 </a:t>
                </a:r>
                <a:endParaRPr lang="zh-CN" altLang="en-US" sz="2400" dirty="0">
                  <a:solidFill>
                    <a:schemeClr val="bg1"/>
                  </a:solidFill>
                  <a:latin typeface="inpin heiti" charset="-122"/>
                  <a:ea typeface="inpin heiti" charset="-122"/>
                </a:endParaRPr>
              </a:p>
            </p:txBody>
          </p:sp>
        </p:grpSp>
      </p:grpSp>
      <p:grpSp>
        <p:nvGrpSpPr>
          <p:cNvPr id="4" name="组合 3"/>
          <p:cNvGrpSpPr/>
          <p:nvPr/>
        </p:nvGrpSpPr>
        <p:grpSpPr>
          <a:xfrm>
            <a:off x="3538829" y="1255976"/>
            <a:ext cx="2496068" cy="2496068"/>
            <a:chOff x="2654121" y="941981"/>
            <a:chExt cx="1872051" cy="1872051"/>
          </a:xfrm>
        </p:grpSpPr>
        <p:sp>
          <p:nvSpPr>
            <p:cNvPr id="24" name="矩形 23"/>
            <p:cNvSpPr/>
            <p:nvPr/>
          </p:nvSpPr>
          <p:spPr>
            <a:xfrm>
              <a:off x="2654121" y="941981"/>
              <a:ext cx="1872051" cy="1872051"/>
            </a:xfrm>
            <a:prstGeom prst="rect">
              <a:avLst/>
            </a:prstGeom>
            <a:solidFill>
              <a:srgbClr val="FFC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nvGrpSpPr>
            <p:cNvPr id="45" name="组合 44"/>
            <p:cNvGrpSpPr/>
            <p:nvPr/>
          </p:nvGrpSpPr>
          <p:grpSpPr>
            <a:xfrm>
              <a:off x="2700301" y="1244582"/>
              <a:ext cx="1779691" cy="1243911"/>
              <a:chOff x="2700301" y="1332022"/>
              <a:chExt cx="1779691" cy="1243911"/>
            </a:xfrm>
          </p:grpSpPr>
          <p:sp>
            <p:nvSpPr>
              <p:cNvPr id="28" name="Freeform 63"/>
              <p:cNvSpPr>
                <a:spLocks noChangeAspect="1"/>
              </p:cNvSpPr>
              <p:nvPr/>
            </p:nvSpPr>
            <p:spPr bwMode="auto">
              <a:xfrm>
                <a:off x="3235952" y="1332022"/>
                <a:ext cx="708388" cy="687441"/>
              </a:xfrm>
              <a:custGeom>
                <a:avLst/>
                <a:gdLst>
                  <a:gd name="T0" fmla="*/ 244 w 312"/>
                  <a:gd name="T1" fmla="*/ 0 h 303"/>
                  <a:gd name="T2" fmla="*/ 209 w 312"/>
                  <a:gd name="T3" fmla="*/ 12 h 303"/>
                  <a:gd name="T4" fmla="*/ 181 w 312"/>
                  <a:gd name="T5" fmla="*/ 49 h 303"/>
                  <a:gd name="T6" fmla="*/ 198 w 312"/>
                  <a:gd name="T7" fmla="*/ 112 h 303"/>
                  <a:gd name="T8" fmla="*/ 195 w 312"/>
                  <a:gd name="T9" fmla="*/ 112 h 303"/>
                  <a:gd name="T10" fmla="*/ 177 w 312"/>
                  <a:gd name="T11" fmla="*/ 92 h 303"/>
                  <a:gd name="T12" fmla="*/ 92 w 312"/>
                  <a:gd name="T13" fmla="*/ 177 h 303"/>
                  <a:gd name="T14" fmla="*/ 71 w 312"/>
                  <a:gd name="T15" fmla="*/ 174 h 303"/>
                  <a:gd name="T16" fmla="*/ 29 w 312"/>
                  <a:gd name="T17" fmla="*/ 192 h 303"/>
                  <a:gd name="T18" fmla="*/ 7 w 312"/>
                  <a:gd name="T19" fmla="*/ 255 h 303"/>
                  <a:gd name="T20" fmla="*/ 14 w 312"/>
                  <a:gd name="T21" fmla="*/ 266 h 303"/>
                  <a:gd name="T22" fmla="*/ 14 w 312"/>
                  <a:gd name="T23" fmla="*/ 266 h 303"/>
                  <a:gd name="T24" fmla="*/ 53 w 312"/>
                  <a:gd name="T25" fmla="*/ 228 h 303"/>
                  <a:gd name="T26" fmla="*/ 80 w 312"/>
                  <a:gd name="T27" fmla="*/ 255 h 303"/>
                  <a:gd name="T28" fmla="*/ 40 w 312"/>
                  <a:gd name="T29" fmla="*/ 296 h 303"/>
                  <a:gd name="T30" fmla="*/ 70 w 312"/>
                  <a:gd name="T31" fmla="*/ 303 h 303"/>
                  <a:gd name="T32" fmla="*/ 100 w 312"/>
                  <a:gd name="T33" fmla="*/ 295 h 303"/>
                  <a:gd name="T34" fmla="*/ 134 w 312"/>
                  <a:gd name="T35" fmla="*/ 244 h 303"/>
                  <a:gd name="T36" fmla="*/ 116 w 312"/>
                  <a:gd name="T37" fmla="*/ 191 h 303"/>
                  <a:gd name="T38" fmla="*/ 118 w 312"/>
                  <a:gd name="T39" fmla="*/ 190 h 303"/>
                  <a:gd name="T40" fmla="*/ 138 w 312"/>
                  <a:gd name="T41" fmla="*/ 209 h 303"/>
                  <a:gd name="T42" fmla="*/ 222 w 312"/>
                  <a:gd name="T43" fmla="*/ 126 h 303"/>
                  <a:gd name="T44" fmla="*/ 245 w 312"/>
                  <a:gd name="T45" fmla="*/ 129 h 303"/>
                  <a:gd name="T46" fmla="*/ 256 w 312"/>
                  <a:gd name="T47" fmla="*/ 127 h 303"/>
                  <a:gd name="T48" fmla="*/ 298 w 312"/>
                  <a:gd name="T49" fmla="*/ 97 h 303"/>
                  <a:gd name="T50" fmla="*/ 302 w 312"/>
                  <a:gd name="T51" fmla="*/ 34 h 303"/>
                  <a:gd name="T52" fmla="*/ 260 w 312"/>
                  <a:gd name="T53" fmla="*/ 75 h 303"/>
                  <a:gd name="T54" fmla="*/ 234 w 312"/>
                  <a:gd name="T55" fmla="*/ 48 h 303"/>
                  <a:gd name="T56" fmla="*/ 274 w 312"/>
                  <a:gd name="T57" fmla="*/ 7 h 303"/>
                  <a:gd name="T58" fmla="*/ 244 w 312"/>
                  <a:gd name="T59"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2" h="303">
                    <a:moveTo>
                      <a:pt x="244" y="0"/>
                    </a:moveTo>
                    <a:cubicBezTo>
                      <a:pt x="231" y="0"/>
                      <a:pt x="219" y="4"/>
                      <a:pt x="209" y="12"/>
                    </a:cubicBezTo>
                    <a:cubicBezTo>
                      <a:pt x="197" y="22"/>
                      <a:pt x="185" y="34"/>
                      <a:pt x="181" y="49"/>
                    </a:cubicBezTo>
                    <a:cubicBezTo>
                      <a:pt x="175" y="72"/>
                      <a:pt x="184" y="94"/>
                      <a:pt x="198" y="112"/>
                    </a:cubicBezTo>
                    <a:cubicBezTo>
                      <a:pt x="197" y="112"/>
                      <a:pt x="196" y="112"/>
                      <a:pt x="195" y="112"/>
                    </a:cubicBezTo>
                    <a:cubicBezTo>
                      <a:pt x="185" y="112"/>
                      <a:pt x="181" y="101"/>
                      <a:pt x="177" y="92"/>
                    </a:cubicBezTo>
                    <a:cubicBezTo>
                      <a:pt x="148" y="120"/>
                      <a:pt x="121" y="150"/>
                      <a:pt x="92" y="177"/>
                    </a:cubicBezTo>
                    <a:cubicBezTo>
                      <a:pt x="85" y="175"/>
                      <a:pt x="78" y="174"/>
                      <a:pt x="71" y="174"/>
                    </a:cubicBezTo>
                    <a:cubicBezTo>
                      <a:pt x="55" y="174"/>
                      <a:pt x="39" y="180"/>
                      <a:pt x="29" y="192"/>
                    </a:cubicBezTo>
                    <a:cubicBezTo>
                      <a:pt x="11" y="207"/>
                      <a:pt x="0" y="232"/>
                      <a:pt x="7" y="255"/>
                    </a:cubicBezTo>
                    <a:cubicBezTo>
                      <a:pt x="9" y="258"/>
                      <a:pt x="9" y="266"/>
                      <a:pt x="14" y="266"/>
                    </a:cubicBezTo>
                    <a:cubicBezTo>
                      <a:pt x="14" y="266"/>
                      <a:pt x="14" y="266"/>
                      <a:pt x="14" y="266"/>
                    </a:cubicBezTo>
                    <a:cubicBezTo>
                      <a:pt x="28" y="254"/>
                      <a:pt x="40" y="240"/>
                      <a:pt x="53" y="228"/>
                    </a:cubicBezTo>
                    <a:cubicBezTo>
                      <a:pt x="62" y="236"/>
                      <a:pt x="71" y="246"/>
                      <a:pt x="80" y="255"/>
                    </a:cubicBezTo>
                    <a:cubicBezTo>
                      <a:pt x="67" y="269"/>
                      <a:pt x="53" y="282"/>
                      <a:pt x="40" y="296"/>
                    </a:cubicBezTo>
                    <a:cubicBezTo>
                      <a:pt x="49" y="300"/>
                      <a:pt x="60" y="303"/>
                      <a:pt x="70" y="303"/>
                    </a:cubicBezTo>
                    <a:cubicBezTo>
                      <a:pt x="81" y="303"/>
                      <a:pt x="91" y="300"/>
                      <a:pt x="100" y="295"/>
                    </a:cubicBezTo>
                    <a:cubicBezTo>
                      <a:pt x="117" y="282"/>
                      <a:pt x="133" y="265"/>
                      <a:pt x="134" y="244"/>
                    </a:cubicBezTo>
                    <a:cubicBezTo>
                      <a:pt x="137" y="224"/>
                      <a:pt x="127" y="206"/>
                      <a:pt x="116" y="191"/>
                    </a:cubicBezTo>
                    <a:cubicBezTo>
                      <a:pt x="117" y="190"/>
                      <a:pt x="117" y="190"/>
                      <a:pt x="118" y="190"/>
                    </a:cubicBezTo>
                    <a:cubicBezTo>
                      <a:pt x="128" y="190"/>
                      <a:pt x="133" y="202"/>
                      <a:pt x="138" y="209"/>
                    </a:cubicBezTo>
                    <a:cubicBezTo>
                      <a:pt x="166" y="182"/>
                      <a:pt x="194" y="153"/>
                      <a:pt x="222" y="126"/>
                    </a:cubicBezTo>
                    <a:cubicBezTo>
                      <a:pt x="230" y="127"/>
                      <a:pt x="237" y="129"/>
                      <a:pt x="245" y="129"/>
                    </a:cubicBezTo>
                    <a:cubicBezTo>
                      <a:pt x="249" y="129"/>
                      <a:pt x="252" y="128"/>
                      <a:pt x="256" y="127"/>
                    </a:cubicBezTo>
                    <a:cubicBezTo>
                      <a:pt x="274" y="125"/>
                      <a:pt x="286" y="110"/>
                      <a:pt x="298" y="97"/>
                    </a:cubicBezTo>
                    <a:cubicBezTo>
                      <a:pt x="312" y="79"/>
                      <a:pt x="311" y="54"/>
                      <a:pt x="302" y="34"/>
                    </a:cubicBezTo>
                    <a:cubicBezTo>
                      <a:pt x="287" y="47"/>
                      <a:pt x="274" y="62"/>
                      <a:pt x="260" y="75"/>
                    </a:cubicBezTo>
                    <a:cubicBezTo>
                      <a:pt x="251" y="66"/>
                      <a:pt x="242" y="57"/>
                      <a:pt x="234" y="48"/>
                    </a:cubicBezTo>
                    <a:cubicBezTo>
                      <a:pt x="247" y="34"/>
                      <a:pt x="261" y="20"/>
                      <a:pt x="274" y="7"/>
                    </a:cubicBezTo>
                    <a:cubicBezTo>
                      <a:pt x="265" y="2"/>
                      <a:pt x="255" y="0"/>
                      <a:pt x="244" y="0"/>
                    </a:cubicBezTo>
                  </a:path>
                </a:pathLst>
              </a:custGeom>
              <a:solidFill>
                <a:schemeClr val="bg1"/>
              </a:solidFill>
              <a:ln>
                <a:noFill/>
              </a:ln>
            </p:spPr>
            <p:txBody>
              <a:bodyPr vert="horz" wrap="square" lIns="91440" tIns="45720" rIns="91440" bIns="45720" numCol="1" anchor="t" anchorCtr="0" compatLnSpc="1"/>
              <a:lstStyle/>
              <a:p>
                <a:endParaRPr lang="zh-CN" altLang="en-US" sz="1350" dirty="0">
                  <a:latin typeface="inpin heiti" charset="-122"/>
                  <a:ea typeface="inpin heiti" charset="-122"/>
                </a:endParaRPr>
              </a:p>
            </p:txBody>
          </p:sp>
          <p:sp>
            <p:nvSpPr>
              <p:cNvPr id="42" name="矩形 55"/>
              <p:cNvSpPr/>
              <p:nvPr/>
            </p:nvSpPr>
            <p:spPr>
              <a:xfrm>
                <a:off x="2700301" y="2063340"/>
                <a:ext cx="1779691" cy="512593"/>
              </a:xfrm>
              <a:prstGeom prst="rect">
                <a:avLst/>
              </a:prstGeom>
            </p:spPr>
            <p:txBody>
              <a:bodyPr wrap="square">
                <a:spAutoFit/>
              </a:bodyPr>
              <a:lstStyle/>
              <a:p>
                <a:pPr algn="ctr">
                  <a:lnSpc>
                    <a:spcPct val="120000"/>
                  </a:lnSpc>
                </a:pPr>
                <a:r>
                  <a:rPr lang="zh-CN" altLang="en-US" sz="1065" dirty="0">
                    <a:solidFill>
                      <a:schemeClr val="bg1"/>
                    </a:solidFill>
                    <a:latin typeface="inpin heiti" charset="-122"/>
                    <a:ea typeface="inpin heiti" charset="-122"/>
                    <a:cs typeface="inpin heiti" charset="-122"/>
                    <a:sym typeface="News Gothic MT" charset="0"/>
                  </a:rPr>
                  <a:t>请在这里输入段落文本内容请在这里输入段落文本内容请在这里输入段落文本内容请在这里输入段落文本内容</a:t>
                </a:r>
                <a:endParaRPr lang="zh-CN" altLang="en-US" sz="1065" dirty="0">
                  <a:solidFill>
                    <a:schemeClr val="bg1"/>
                  </a:solidFill>
                  <a:latin typeface="inpin heiti" charset="-122"/>
                  <a:ea typeface="inpin heiti" charset="-122"/>
                  <a:cs typeface="inpin heiti" charset="-122"/>
                  <a:sym typeface="News Gothic MT" charset="0"/>
                </a:endParaRPr>
              </a:p>
            </p:txBody>
          </p:sp>
        </p:grpSp>
      </p:grpSp>
      <p:grpSp>
        <p:nvGrpSpPr>
          <p:cNvPr id="3" name="组合 2"/>
          <p:cNvGrpSpPr/>
          <p:nvPr/>
        </p:nvGrpSpPr>
        <p:grpSpPr>
          <a:xfrm>
            <a:off x="6157106" y="3865655"/>
            <a:ext cx="2496068" cy="2496068"/>
            <a:chOff x="4617829" y="2899241"/>
            <a:chExt cx="1872051" cy="1872051"/>
          </a:xfrm>
        </p:grpSpPr>
        <p:sp>
          <p:nvSpPr>
            <p:cNvPr id="23" name="矩形 22"/>
            <p:cNvSpPr/>
            <p:nvPr/>
          </p:nvSpPr>
          <p:spPr>
            <a:xfrm>
              <a:off x="4617829" y="2899241"/>
              <a:ext cx="1872051" cy="1872051"/>
            </a:xfrm>
            <a:prstGeom prst="rect">
              <a:avLst/>
            </a:prstGeom>
            <a:solidFill>
              <a:srgbClr val="FFC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nvGrpSpPr>
            <p:cNvPr id="44" name="组合 43"/>
            <p:cNvGrpSpPr/>
            <p:nvPr/>
          </p:nvGrpSpPr>
          <p:grpSpPr>
            <a:xfrm>
              <a:off x="4664009" y="3205386"/>
              <a:ext cx="1779691" cy="1236822"/>
              <a:chOff x="4664008" y="3300636"/>
              <a:chExt cx="1779691" cy="1236822"/>
            </a:xfrm>
          </p:grpSpPr>
          <p:grpSp>
            <p:nvGrpSpPr>
              <p:cNvPr id="37" name="组合 36"/>
              <p:cNvGrpSpPr>
                <a:grpSpLocks noChangeAspect="1"/>
              </p:cNvGrpSpPr>
              <p:nvPr/>
            </p:nvGrpSpPr>
            <p:grpSpPr>
              <a:xfrm>
                <a:off x="5165110" y="3300636"/>
                <a:ext cx="777487" cy="687441"/>
                <a:chOff x="3676115" y="1160462"/>
                <a:chExt cx="5659574" cy="5004107"/>
              </a:xfrm>
              <a:solidFill>
                <a:schemeClr val="bg1"/>
              </a:solidFill>
            </p:grpSpPr>
            <p:sp>
              <p:nvSpPr>
                <p:cNvPr id="38" name="任意多边形 37"/>
                <p:cNvSpPr/>
                <p:nvPr/>
              </p:nvSpPr>
              <p:spPr>
                <a:xfrm>
                  <a:off x="3676115" y="2915504"/>
                  <a:ext cx="4433135" cy="3249065"/>
                </a:xfrm>
                <a:custGeom>
                  <a:avLst/>
                  <a:gdLst>
                    <a:gd name="connsiteX0" fmla="*/ 1383752 w 4433135"/>
                    <a:gd name="connsiteY0" fmla="*/ 867104 h 3249065"/>
                    <a:gd name="connsiteX1" fmla="*/ 1258108 w 4433135"/>
                    <a:gd name="connsiteY1" fmla="*/ 868142 h 3249065"/>
                    <a:gd name="connsiteX2" fmla="*/ 1210263 w 4433135"/>
                    <a:gd name="connsiteY2" fmla="*/ 944893 h 3249065"/>
                    <a:gd name="connsiteX3" fmla="*/ 1459057 w 4433135"/>
                    <a:gd name="connsiteY3" fmla="*/ 2196531 h 3249065"/>
                    <a:gd name="connsiteX4" fmla="*/ 1733368 w 4433135"/>
                    <a:gd name="connsiteY4" fmla="*/ 2583239 h 3249065"/>
                    <a:gd name="connsiteX5" fmla="*/ 2049146 w 4433135"/>
                    <a:gd name="connsiteY5" fmla="*/ 2583239 h 3249065"/>
                    <a:gd name="connsiteX6" fmla="*/ 2103371 w 4433135"/>
                    <a:gd name="connsiteY6" fmla="*/ 2456304 h 3249065"/>
                    <a:gd name="connsiteX7" fmla="*/ 1832248 w 4433135"/>
                    <a:gd name="connsiteY7" fmla="*/ 1054116 h 3249065"/>
                    <a:gd name="connsiteX8" fmla="*/ 1720610 w 4433135"/>
                    <a:gd name="connsiteY8" fmla="*/ 868142 h 3249065"/>
                    <a:gd name="connsiteX9" fmla="*/ 1511289 w 4433135"/>
                    <a:gd name="connsiteY9" fmla="*/ 867589 h 3249065"/>
                    <a:gd name="connsiteX10" fmla="*/ 1383752 w 4433135"/>
                    <a:gd name="connsiteY10" fmla="*/ 867104 h 3249065"/>
                    <a:gd name="connsiteX11" fmla="*/ 146071 w 4433135"/>
                    <a:gd name="connsiteY11" fmla="*/ 0 h 3249065"/>
                    <a:gd name="connsiteX12" fmla="*/ 882914 w 4433135"/>
                    <a:gd name="connsiteY12" fmla="*/ 0 h 3249065"/>
                    <a:gd name="connsiteX13" fmla="*/ 880954 w 4433135"/>
                    <a:gd name="connsiteY13" fmla="*/ 74488 h 3249065"/>
                    <a:gd name="connsiteX14" fmla="*/ 1122741 w 4433135"/>
                    <a:gd name="connsiteY14" fmla="*/ 461420 h 3249065"/>
                    <a:gd name="connsiteX15" fmla="*/ 1786399 w 4433135"/>
                    <a:gd name="connsiteY15" fmla="*/ 283593 h 3249065"/>
                    <a:gd name="connsiteX16" fmla="*/ 1950131 w 4433135"/>
                    <a:gd name="connsiteY16" fmla="*/ 0 h 3249065"/>
                    <a:gd name="connsiteX17" fmla="*/ 2992123 w 4433135"/>
                    <a:gd name="connsiteY17" fmla="*/ 0 h 3249065"/>
                    <a:gd name="connsiteX18" fmla="*/ 2975391 w 4433135"/>
                    <a:gd name="connsiteY18" fmla="*/ 34734 h 3249065"/>
                    <a:gd name="connsiteX19" fmla="*/ 2853142 w 4433135"/>
                    <a:gd name="connsiteY19" fmla="*/ 640253 h 3249065"/>
                    <a:gd name="connsiteX20" fmla="*/ 2861174 w 4433135"/>
                    <a:gd name="connsiteY20" fmla="*/ 799307 h 3249065"/>
                    <a:gd name="connsiteX21" fmla="*/ 2870542 w 4433135"/>
                    <a:gd name="connsiteY21" fmla="*/ 860687 h 3249065"/>
                    <a:gd name="connsiteX22" fmla="*/ 2849298 w 4433135"/>
                    <a:gd name="connsiteY22" fmla="*/ 859746 h 3249065"/>
                    <a:gd name="connsiteX23" fmla="*/ 2617108 w 4433135"/>
                    <a:gd name="connsiteY23" fmla="*/ 855875 h 3249065"/>
                    <a:gd name="connsiteX24" fmla="*/ 2511161 w 4433135"/>
                    <a:gd name="connsiteY24" fmla="*/ 856055 h 3249065"/>
                    <a:gd name="connsiteX25" fmla="*/ 2397787 w 4433135"/>
                    <a:gd name="connsiteY25" fmla="*/ 858300 h 3249065"/>
                    <a:gd name="connsiteX26" fmla="*/ 2267900 w 4433135"/>
                    <a:gd name="connsiteY26" fmla="*/ 1007867 h 3249065"/>
                    <a:gd name="connsiteX27" fmla="*/ 2452890 w 4433135"/>
                    <a:gd name="connsiteY27" fmla="*/ 2491724 h 3249065"/>
                    <a:gd name="connsiteX28" fmla="*/ 2523737 w 4433135"/>
                    <a:gd name="connsiteY28" fmla="*/ 2594059 h 3249065"/>
                    <a:gd name="connsiteX29" fmla="*/ 2783511 w 4433135"/>
                    <a:gd name="connsiteY29" fmla="*/ 2590123 h 3249065"/>
                    <a:gd name="connsiteX30" fmla="*/ 2846486 w 4433135"/>
                    <a:gd name="connsiteY30" fmla="*/ 2479916 h 3249065"/>
                    <a:gd name="connsiteX31" fmla="*/ 2980514 w 4433135"/>
                    <a:gd name="connsiteY31" fmla="*/ 1369603 h 3249065"/>
                    <a:gd name="connsiteX32" fmla="*/ 2991426 w 4433135"/>
                    <a:gd name="connsiteY32" fmla="*/ 1279059 h 3249065"/>
                    <a:gd name="connsiteX33" fmla="*/ 3040898 w 4433135"/>
                    <a:gd name="connsiteY33" fmla="*/ 1381756 h 3249065"/>
                    <a:gd name="connsiteX34" fmla="*/ 3308774 w 4433135"/>
                    <a:gd name="connsiteY34" fmla="*/ 1740245 h 3249065"/>
                    <a:gd name="connsiteX35" fmla="*/ 3336412 w 4433135"/>
                    <a:gd name="connsiteY35" fmla="*/ 1765365 h 3249065"/>
                    <a:gd name="connsiteX36" fmla="*/ 3296438 w 4433135"/>
                    <a:gd name="connsiteY36" fmla="*/ 1973342 h 3249065"/>
                    <a:gd name="connsiteX37" fmla="*/ 3203877 w 4433135"/>
                    <a:gd name="connsiteY37" fmla="*/ 2456304 h 3249065"/>
                    <a:gd name="connsiteX38" fmla="*/ 3258102 w 4433135"/>
                    <a:gd name="connsiteY38" fmla="*/ 2583239 h 3249065"/>
                    <a:gd name="connsiteX39" fmla="*/ 3573880 w 4433135"/>
                    <a:gd name="connsiteY39" fmla="*/ 2583239 h 3249065"/>
                    <a:gd name="connsiteX40" fmla="*/ 3848192 w 4433135"/>
                    <a:gd name="connsiteY40" fmla="*/ 2196531 h 3249065"/>
                    <a:gd name="connsiteX41" fmla="*/ 3860345 w 4433135"/>
                    <a:gd name="connsiteY41" fmla="*/ 2138945 h 3249065"/>
                    <a:gd name="connsiteX42" fmla="*/ 3868876 w 4433135"/>
                    <a:gd name="connsiteY42" fmla="*/ 2097649 h 3249065"/>
                    <a:gd name="connsiteX43" fmla="*/ 3946171 w 4433135"/>
                    <a:gd name="connsiteY43" fmla="*/ 2125939 h 3249065"/>
                    <a:gd name="connsiteX44" fmla="*/ 4408766 w 4433135"/>
                    <a:gd name="connsiteY44" fmla="*/ 2195877 h 3249065"/>
                    <a:gd name="connsiteX45" fmla="*/ 4433135 w 4433135"/>
                    <a:gd name="connsiteY45" fmla="*/ 2194647 h 3249065"/>
                    <a:gd name="connsiteX46" fmla="*/ 4229977 w 4433135"/>
                    <a:gd name="connsiteY46" fmla="*/ 2999465 h 3249065"/>
                    <a:gd name="connsiteX47" fmla="*/ 3976107 w 4433135"/>
                    <a:gd name="connsiteY47" fmla="*/ 3247430 h 3249065"/>
                    <a:gd name="connsiteX48" fmla="*/ 1337046 w 4433135"/>
                    <a:gd name="connsiteY48" fmla="*/ 3247430 h 3249065"/>
                    <a:gd name="connsiteX49" fmla="*/ 1035944 w 4433135"/>
                    <a:gd name="connsiteY49" fmla="*/ 3023080 h 3249065"/>
                    <a:gd name="connsiteX50" fmla="*/ 507540 w 4433135"/>
                    <a:gd name="connsiteY50" fmla="*/ 904676 h 3249065"/>
                    <a:gd name="connsiteX51" fmla="*/ 501007 w 4433135"/>
                    <a:gd name="connsiteY51" fmla="*/ 876408 h 3249065"/>
                    <a:gd name="connsiteX52" fmla="*/ 146071 w 4433135"/>
                    <a:gd name="connsiteY52" fmla="*/ 876408 h 3249065"/>
                    <a:gd name="connsiteX53" fmla="*/ 0 w 4433135"/>
                    <a:gd name="connsiteY53" fmla="*/ 730337 h 3249065"/>
                    <a:gd name="connsiteX54" fmla="*/ 0 w 4433135"/>
                    <a:gd name="connsiteY54" fmla="*/ 146071 h 3249065"/>
                    <a:gd name="connsiteX55" fmla="*/ 146071 w 4433135"/>
                    <a:gd name="connsiteY55" fmla="*/ 0 h 3249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4433135" h="3249065">
                      <a:moveTo>
                        <a:pt x="1383752" y="867104"/>
                      </a:moveTo>
                      <a:cubicBezTo>
                        <a:pt x="1340842" y="867128"/>
                        <a:pt x="1298245" y="867404"/>
                        <a:pt x="1258108" y="868142"/>
                      </a:cubicBezTo>
                      <a:cubicBezTo>
                        <a:pt x="1226200" y="868728"/>
                        <a:pt x="1200798" y="897345"/>
                        <a:pt x="1210263" y="944893"/>
                      </a:cubicBezTo>
                      <a:cubicBezTo>
                        <a:pt x="1255501" y="1172141"/>
                        <a:pt x="1399244" y="1917234"/>
                        <a:pt x="1459057" y="2196531"/>
                      </a:cubicBezTo>
                      <a:cubicBezTo>
                        <a:pt x="1517533" y="2469589"/>
                        <a:pt x="1583985" y="2577827"/>
                        <a:pt x="1733368" y="2583239"/>
                      </a:cubicBezTo>
                      <a:cubicBezTo>
                        <a:pt x="1882751" y="2588652"/>
                        <a:pt x="1965151" y="2586683"/>
                        <a:pt x="2049146" y="2583239"/>
                      </a:cubicBezTo>
                      <a:cubicBezTo>
                        <a:pt x="2114849" y="2580546"/>
                        <a:pt x="2126761" y="2578319"/>
                        <a:pt x="2103371" y="2456304"/>
                      </a:cubicBezTo>
                      <a:cubicBezTo>
                        <a:pt x="2054855" y="2203216"/>
                        <a:pt x="1887410" y="1326877"/>
                        <a:pt x="1832248" y="1054116"/>
                      </a:cubicBezTo>
                      <a:cubicBezTo>
                        <a:pt x="1820648" y="996757"/>
                        <a:pt x="1822680" y="866667"/>
                        <a:pt x="1720610" y="868142"/>
                      </a:cubicBezTo>
                      <a:cubicBezTo>
                        <a:pt x="1669576" y="868880"/>
                        <a:pt x="1594087" y="868142"/>
                        <a:pt x="1511289" y="867589"/>
                      </a:cubicBezTo>
                      <a:cubicBezTo>
                        <a:pt x="1469890" y="867313"/>
                        <a:pt x="1426663" y="867082"/>
                        <a:pt x="1383752" y="867104"/>
                      </a:cubicBezTo>
                      <a:close/>
                      <a:moveTo>
                        <a:pt x="146071" y="0"/>
                      </a:moveTo>
                      <a:lnTo>
                        <a:pt x="882914" y="0"/>
                      </a:lnTo>
                      <a:lnTo>
                        <a:pt x="880954" y="74488"/>
                      </a:lnTo>
                      <a:cubicBezTo>
                        <a:pt x="891949" y="230061"/>
                        <a:pt x="977510" y="377571"/>
                        <a:pt x="1122741" y="461420"/>
                      </a:cubicBezTo>
                      <a:cubicBezTo>
                        <a:pt x="1355110" y="595579"/>
                        <a:pt x="1652240" y="515962"/>
                        <a:pt x="1786399" y="283593"/>
                      </a:cubicBezTo>
                      <a:lnTo>
                        <a:pt x="1950131" y="0"/>
                      </a:lnTo>
                      <a:lnTo>
                        <a:pt x="2992123" y="0"/>
                      </a:lnTo>
                      <a:lnTo>
                        <a:pt x="2975391" y="34734"/>
                      </a:lnTo>
                      <a:cubicBezTo>
                        <a:pt x="2896672" y="220847"/>
                        <a:pt x="2853142" y="425466"/>
                        <a:pt x="2853142" y="640253"/>
                      </a:cubicBezTo>
                      <a:cubicBezTo>
                        <a:pt x="2853142" y="693950"/>
                        <a:pt x="2855863" y="747011"/>
                        <a:pt x="2861174" y="799307"/>
                      </a:cubicBezTo>
                      <a:lnTo>
                        <a:pt x="2870542" y="860687"/>
                      </a:lnTo>
                      <a:lnTo>
                        <a:pt x="2849298" y="859746"/>
                      </a:lnTo>
                      <a:cubicBezTo>
                        <a:pt x="2785069" y="857540"/>
                        <a:pt x="2699546" y="856201"/>
                        <a:pt x="2617108" y="855875"/>
                      </a:cubicBezTo>
                      <a:cubicBezTo>
                        <a:pt x="2580470" y="855730"/>
                        <a:pt x="2544440" y="855786"/>
                        <a:pt x="2511161" y="856055"/>
                      </a:cubicBezTo>
                      <a:cubicBezTo>
                        <a:pt x="2466789" y="856415"/>
                        <a:pt x="2427307" y="857152"/>
                        <a:pt x="2397787" y="858300"/>
                      </a:cubicBezTo>
                      <a:cubicBezTo>
                        <a:pt x="2279708" y="862892"/>
                        <a:pt x="2261098" y="953733"/>
                        <a:pt x="2267900" y="1007867"/>
                      </a:cubicBezTo>
                      <a:cubicBezTo>
                        <a:pt x="2330617" y="1506995"/>
                        <a:pt x="2441738" y="2400541"/>
                        <a:pt x="2452890" y="2491724"/>
                      </a:cubicBezTo>
                      <a:cubicBezTo>
                        <a:pt x="2464042" y="2582907"/>
                        <a:pt x="2468634" y="2577660"/>
                        <a:pt x="2523737" y="2594059"/>
                      </a:cubicBezTo>
                      <a:lnTo>
                        <a:pt x="2783511" y="2590123"/>
                      </a:lnTo>
                      <a:cubicBezTo>
                        <a:pt x="2840561" y="2589259"/>
                        <a:pt x="2834023" y="2573068"/>
                        <a:pt x="2846486" y="2479916"/>
                      </a:cubicBezTo>
                      <a:cubicBezTo>
                        <a:pt x="2855055" y="2415875"/>
                        <a:pt x="2930735" y="1783074"/>
                        <a:pt x="2980514" y="1369603"/>
                      </a:cubicBezTo>
                      <a:lnTo>
                        <a:pt x="2991426" y="1279059"/>
                      </a:lnTo>
                      <a:lnTo>
                        <a:pt x="3040898" y="1381756"/>
                      </a:lnTo>
                      <a:cubicBezTo>
                        <a:pt x="3112742" y="1514009"/>
                        <a:pt x="3203207" y="1634678"/>
                        <a:pt x="3308774" y="1740245"/>
                      </a:cubicBezTo>
                      <a:lnTo>
                        <a:pt x="3336412" y="1765365"/>
                      </a:lnTo>
                      <a:lnTo>
                        <a:pt x="3296438" y="1973342"/>
                      </a:lnTo>
                      <a:cubicBezTo>
                        <a:pt x="3256989" y="2178844"/>
                        <a:pt x="3222071" y="2361396"/>
                        <a:pt x="3203877" y="2456304"/>
                      </a:cubicBezTo>
                      <a:cubicBezTo>
                        <a:pt x="3180486" y="2578319"/>
                        <a:pt x="3192398" y="2580546"/>
                        <a:pt x="3258102" y="2583239"/>
                      </a:cubicBezTo>
                      <a:cubicBezTo>
                        <a:pt x="3342096" y="2586683"/>
                        <a:pt x="3424497" y="2588652"/>
                        <a:pt x="3573880" y="2583239"/>
                      </a:cubicBezTo>
                      <a:cubicBezTo>
                        <a:pt x="3723264" y="2577827"/>
                        <a:pt x="3789714" y="2469589"/>
                        <a:pt x="3848192" y="2196531"/>
                      </a:cubicBezTo>
                      <a:cubicBezTo>
                        <a:pt x="3851930" y="2179075"/>
                        <a:pt x="3855996" y="2159800"/>
                        <a:pt x="3860345" y="2138945"/>
                      </a:cubicBezTo>
                      <a:lnTo>
                        <a:pt x="3868876" y="2097649"/>
                      </a:lnTo>
                      <a:lnTo>
                        <a:pt x="3946171" y="2125939"/>
                      </a:lnTo>
                      <a:cubicBezTo>
                        <a:pt x="4092305" y="2171392"/>
                        <a:pt x="4247676" y="2195877"/>
                        <a:pt x="4408766" y="2195877"/>
                      </a:cubicBezTo>
                      <a:lnTo>
                        <a:pt x="4433135" y="2194647"/>
                      </a:lnTo>
                      <a:lnTo>
                        <a:pt x="4229977" y="2999465"/>
                      </a:lnTo>
                      <a:cubicBezTo>
                        <a:pt x="4192585" y="3135255"/>
                        <a:pt x="4084504" y="3248248"/>
                        <a:pt x="3976107" y="3247430"/>
                      </a:cubicBezTo>
                      <a:cubicBezTo>
                        <a:pt x="3103632" y="3240841"/>
                        <a:pt x="1474260" y="3253335"/>
                        <a:pt x="1337046" y="3247430"/>
                      </a:cubicBezTo>
                      <a:cubicBezTo>
                        <a:pt x="1199831" y="3241526"/>
                        <a:pt x="1075123" y="3182143"/>
                        <a:pt x="1035944" y="3023080"/>
                      </a:cubicBezTo>
                      <a:cubicBezTo>
                        <a:pt x="943259" y="2646780"/>
                        <a:pt x="638350" y="1461446"/>
                        <a:pt x="507540" y="904676"/>
                      </a:cubicBezTo>
                      <a:lnTo>
                        <a:pt x="501007" y="876408"/>
                      </a:lnTo>
                      <a:lnTo>
                        <a:pt x="146071" y="876408"/>
                      </a:lnTo>
                      <a:cubicBezTo>
                        <a:pt x="65398" y="876408"/>
                        <a:pt x="0" y="811010"/>
                        <a:pt x="0" y="730337"/>
                      </a:cubicBezTo>
                      <a:lnTo>
                        <a:pt x="0" y="146071"/>
                      </a:lnTo>
                      <a:cubicBezTo>
                        <a:pt x="0" y="65398"/>
                        <a:pt x="65398" y="0"/>
                        <a:pt x="14607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latin typeface="inpin heiti" charset="-122"/>
                    <a:ea typeface="inpin heiti" charset="-122"/>
                  </a:endParaRPr>
                </a:p>
              </p:txBody>
            </p:sp>
            <p:sp>
              <p:nvSpPr>
                <p:cNvPr id="39" name="圆角矩形 38"/>
                <p:cNvSpPr/>
                <p:nvPr/>
              </p:nvSpPr>
              <p:spPr>
                <a:xfrm rot="18000000">
                  <a:off x="4361123" y="1903929"/>
                  <a:ext cx="2151747" cy="66481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latin typeface="inpin heiti" charset="-122"/>
                    <a:ea typeface="inpin heiti" charset="-122"/>
                  </a:endParaRPr>
                </a:p>
              </p:txBody>
            </p:sp>
            <p:sp>
              <p:nvSpPr>
                <p:cNvPr id="40" name="任意多边形 39"/>
                <p:cNvSpPr/>
                <p:nvPr/>
              </p:nvSpPr>
              <p:spPr>
                <a:xfrm rot="3600000" flipH="1">
                  <a:off x="6549512" y="1435724"/>
                  <a:ext cx="1070472" cy="664814"/>
                </a:xfrm>
                <a:custGeom>
                  <a:avLst/>
                  <a:gdLst>
                    <a:gd name="connsiteX0" fmla="*/ 1013702 w 1070472"/>
                    <a:gd name="connsiteY0" fmla="*/ 146555 h 664814"/>
                    <a:gd name="connsiteX1" fmla="*/ 738065 w 1070472"/>
                    <a:gd name="connsiteY1" fmla="*/ 0 h 664814"/>
                    <a:gd name="connsiteX2" fmla="*/ 0 w 1070472"/>
                    <a:gd name="connsiteY2" fmla="*/ 0 h 664814"/>
                    <a:gd name="connsiteX3" fmla="*/ 4980 w 1070472"/>
                    <a:gd name="connsiteY3" fmla="*/ 17857 h 664814"/>
                    <a:gd name="connsiteX4" fmla="*/ 21373 w 1070472"/>
                    <a:gd name="connsiteY4" fmla="*/ 616834 h 664814"/>
                    <a:gd name="connsiteX5" fmla="*/ 10941 w 1070472"/>
                    <a:gd name="connsiteY5" fmla="*/ 664814 h 664814"/>
                    <a:gd name="connsiteX6" fmla="*/ 738065 w 1070472"/>
                    <a:gd name="connsiteY6" fmla="*/ 664814 h 664814"/>
                    <a:gd name="connsiteX7" fmla="*/ 1070472 w 1070472"/>
                    <a:gd name="connsiteY7" fmla="*/ 332407 h 664814"/>
                    <a:gd name="connsiteX8" fmla="*/ 1013702 w 1070472"/>
                    <a:gd name="connsiteY8" fmla="*/ 146555 h 664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0472" h="664814">
                      <a:moveTo>
                        <a:pt x="1013702" y="146555"/>
                      </a:moveTo>
                      <a:cubicBezTo>
                        <a:pt x="953966" y="58134"/>
                        <a:pt x="852804" y="0"/>
                        <a:pt x="738065" y="0"/>
                      </a:cubicBezTo>
                      <a:lnTo>
                        <a:pt x="0" y="0"/>
                      </a:lnTo>
                      <a:lnTo>
                        <a:pt x="4980" y="17857"/>
                      </a:lnTo>
                      <a:cubicBezTo>
                        <a:pt x="49918" y="216899"/>
                        <a:pt x="54365" y="420356"/>
                        <a:pt x="21373" y="616834"/>
                      </a:cubicBezTo>
                      <a:lnTo>
                        <a:pt x="10941" y="664814"/>
                      </a:lnTo>
                      <a:lnTo>
                        <a:pt x="738065" y="664814"/>
                      </a:lnTo>
                      <a:cubicBezTo>
                        <a:pt x="921648" y="664814"/>
                        <a:pt x="1070472" y="515990"/>
                        <a:pt x="1070472" y="332407"/>
                      </a:cubicBezTo>
                      <a:cubicBezTo>
                        <a:pt x="1070472" y="263563"/>
                        <a:pt x="1049544" y="199608"/>
                        <a:pt x="1013702" y="14655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latin typeface="inpin heiti" charset="-122"/>
                    <a:ea typeface="inpin heiti" charset="-122"/>
                  </a:endParaRPr>
                </a:p>
              </p:txBody>
            </p:sp>
            <p:sp>
              <p:nvSpPr>
                <p:cNvPr id="41" name="任意多边形 40"/>
                <p:cNvSpPr/>
                <p:nvPr/>
              </p:nvSpPr>
              <p:spPr>
                <a:xfrm>
                  <a:off x="6834073" y="2304949"/>
                  <a:ext cx="2501616" cy="2501616"/>
                </a:xfrm>
                <a:custGeom>
                  <a:avLst/>
                  <a:gdLst>
                    <a:gd name="connsiteX0" fmla="*/ 1250808 w 2501616"/>
                    <a:gd name="connsiteY0" fmla="*/ 432015 h 2501616"/>
                    <a:gd name="connsiteX1" fmla="*/ 1054370 w 2501616"/>
                    <a:gd name="connsiteY1" fmla="*/ 628453 h 2501616"/>
                    <a:gd name="connsiteX2" fmla="*/ 1054370 w 2501616"/>
                    <a:gd name="connsiteY2" fmla="*/ 1086456 h 2501616"/>
                    <a:gd name="connsiteX3" fmla="*/ 628453 w 2501616"/>
                    <a:gd name="connsiteY3" fmla="*/ 1086456 h 2501616"/>
                    <a:gd name="connsiteX4" fmla="*/ 432015 w 2501616"/>
                    <a:gd name="connsiteY4" fmla="*/ 1282894 h 2501616"/>
                    <a:gd name="connsiteX5" fmla="*/ 628453 w 2501616"/>
                    <a:gd name="connsiteY5" fmla="*/ 1479332 h 2501616"/>
                    <a:gd name="connsiteX6" fmla="*/ 1054370 w 2501616"/>
                    <a:gd name="connsiteY6" fmla="*/ 1479332 h 2501616"/>
                    <a:gd name="connsiteX7" fmla="*/ 1054370 w 2501616"/>
                    <a:gd name="connsiteY7" fmla="*/ 1873163 h 2501616"/>
                    <a:gd name="connsiteX8" fmla="*/ 1250808 w 2501616"/>
                    <a:gd name="connsiteY8" fmla="*/ 2069601 h 2501616"/>
                    <a:gd name="connsiteX9" fmla="*/ 1447246 w 2501616"/>
                    <a:gd name="connsiteY9" fmla="*/ 1873163 h 2501616"/>
                    <a:gd name="connsiteX10" fmla="*/ 1447246 w 2501616"/>
                    <a:gd name="connsiteY10" fmla="*/ 1479332 h 2501616"/>
                    <a:gd name="connsiteX11" fmla="*/ 1873163 w 2501616"/>
                    <a:gd name="connsiteY11" fmla="*/ 1479332 h 2501616"/>
                    <a:gd name="connsiteX12" fmla="*/ 2069601 w 2501616"/>
                    <a:gd name="connsiteY12" fmla="*/ 1282894 h 2501616"/>
                    <a:gd name="connsiteX13" fmla="*/ 1873163 w 2501616"/>
                    <a:gd name="connsiteY13" fmla="*/ 1086456 h 2501616"/>
                    <a:gd name="connsiteX14" fmla="*/ 1447246 w 2501616"/>
                    <a:gd name="connsiteY14" fmla="*/ 1086456 h 2501616"/>
                    <a:gd name="connsiteX15" fmla="*/ 1447246 w 2501616"/>
                    <a:gd name="connsiteY15" fmla="*/ 628453 h 2501616"/>
                    <a:gd name="connsiteX16" fmla="*/ 1250808 w 2501616"/>
                    <a:gd name="connsiteY16" fmla="*/ 432015 h 2501616"/>
                    <a:gd name="connsiteX17" fmla="*/ 1250808 w 2501616"/>
                    <a:gd name="connsiteY17" fmla="*/ 0 h 2501616"/>
                    <a:gd name="connsiteX18" fmla="*/ 2501616 w 2501616"/>
                    <a:gd name="connsiteY18" fmla="*/ 1250808 h 2501616"/>
                    <a:gd name="connsiteX19" fmla="*/ 1250808 w 2501616"/>
                    <a:gd name="connsiteY19" fmla="*/ 2501616 h 2501616"/>
                    <a:gd name="connsiteX20" fmla="*/ 0 w 2501616"/>
                    <a:gd name="connsiteY20" fmla="*/ 1250808 h 2501616"/>
                    <a:gd name="connsiteX21" fmla="*/ 1250808 w 2501616"/>
                    <a:gd name="connsiteY21" fmla="*/ 0 h 2501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501616" h="2501616">
                      <a:moveTo>
                        <a:pt x="1250808" y="432015"/>
                      </a:moveTo>
                      <a:cubicBezTo>
                        <a:pt x="1142318" y="432015"/>
                        <a:pt x="1054370" y="519963"/>
                        <a:pt x="1054370" y="628453"/>
                      </a:cubicBezTo>
                      <a:lnTo>
                        <a:pt x="1054370" y="1086456"/>
                      </a:lnTo>
                      <a:lnTo>
                        <a:pt x="628453" y="1086456"/>
                      </a:lnTo>
                      <a:cubicBezTo>
                        <a:pt x="519963" y="1086456"/>
                        <a:pt x="432015" y="1174404"/>
                        <a:pt x="432015" y="1282894"/>
                      </a:cubicBezTo>
                      <a:cubicBezTo>
                        <a:pt x="432015" y="1391384"/>
                        <a:pt x="519963" y="1479332"/>
                        <a:pt x="628453" y="1479332"/>
                      </a:cubicBezTo>
                      <a:lnTo>
                        <a:pt x="1054370" y="1479332"/>
                      </a:lnTo>
                      <a:lnTo>
                        <a:pt x="1054370" y="1873163"/>
                      </a:lnTo>
                      <a:cubicBezTo>
                        <a:pt x="1054370" y="1981653"/>
                        <a:pt x="1142318" y="2069601"/>
                        <a:pt x="1250808" y="2069601"/>
                      </a:cubicBezTo>
                      <a:cubicBezTo>
                        <a:pt x="1359298" y="2069601"/>
                        <a:pt x="1447246" y="1981653"/>
                        <a:pt x="1447246" y="1873163"/>
                      </a:cubicBezTo>
                      <a:lnTo>
                        <a:pt x="1447246" y="1479332"/>
                      </a:lnTo>
                      <a:lnTo>
                        <a:pt x="1873163" y="1479332"/>
                      </a:lnTo>
                      <a:cubicBezTo>
                        <a:pt x="1981653" y="1479332"/>
                        <a:pt x="2069601" y="1391384"/>
                        <a:pt x="2069601" y="1282894"/>
                      </a:cubicBezTo>
                      <a:cubicBezTo>
                        <a:pt x="2069601" y="1174404"/>
                        <a:pt x="1981653" y="1086456"/>
                        <a:pt x="1873163" y="1086456"/>
                      </a:cubicBezTo>
                      <a:lnTo>
                        <a:pt x="1447246" y="1086456"/>
                      </a:lnTo>
                      <a:lnTo>
                        <a:pt x="1447246" y="628453"/>
                      </a:lnTo>
                      <a:cubicBezTo>
                        <a:pt x="1447246" y="519963"/>
                        <a:pt x="1359298" y="432015"/>
                        <a:pt x="1250808" y="432015"/>
                      </a:cubicBezTo>
                      <a:close/>
                      <a:moveTo>
                        <a:pt x="1250808" y="0"/>
                      </a:moveTo>
                      <a:cubicBezTo>
                        <a:pt x="1941610" y="0"/>
                        <a:pt x="2501616" y="560006"/>
                        <a:pt x="2501616" y="1250808"/>
                      </a:cubicBezTo>
                      <a:cubicBezTo>
                        <a:pt x="2501616" y="1941610"/>
                        <a:pt x="1941610" y="2501616"/>
                        <a:pt x="1250808" y="2501616"/>
                      </a:cubicBezTo>
                      <a:cubicBezTo>
                        <a:pt x="560006" y="2501616"/>
                        <a:pt x="0" y="1941610"/>
                        <a:pt x="0" y="1250808"/>
                      </a:cubicBezTo>
                      <a:cubicBezTo>
                        <a:pt x="0" y="560006"/>
                        <a:pt x="560006" y="0"/>
                        <a:pt x="12508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latin typeface="inpin heiti" charset="-122"/>
                    <a:ea typeface="inpin heiti" charset="-122"/>
                  </a:endParaRPr>
                </a:p>
              </p:txBody>
            </p:sp>
          </p:grpSp>
          <p:sp>
            <p:nvSpPr>
              <p:cNvPr id="43" name="矩形 55"/>
              <p:cNvSpPr/>
              <p:nvPr/>
            </p:nvSpPr>
            <p:spPr>
              <a:xfrm>
                <a:off x="4664008" y="4024865"/>
                <a:ext cx="1779691" cy="512593"/>
              </a:xfrm>
              <a:prstGeom prst="rect">
                <a:avLst/>
              </a:prstGeom>
            </p:spPr>
            <p:txBody>
              <a:bodyPr wrap="square">
                <a:spAutoFit/>
              </a:bodyPr>
              <a:lstStyle/>
              <a:p>
                <a:pPr algn="ctr">
                  <a:lnSpc>
                    <a:spcPct val="120000"/>
                  </a:lnSpc>
                </a:pPr>
                <a:r>
                  <a:rPr lang="zh-CN" altLang="en-US" sz="1065" dirty="0">
                    <a:solidFill>
                      <a:schemeClr val="bg1"/>
                    </a:solidFill>
                    <a:latin typeface="inpin heiti" charset="-122"/>
                    <a:ea typeface="inpin heiti" charset="-122"/>
                    <a:cs typeface="inpin heiti" charset="-122"/>
                    <a:sym typeface="News Gothic MT" charset="0"/>
                  </a:rPr>
                  <a:t>请在这里输入段落文本内容请在这里输入段落文本内容请在这里输入段落文本内容请在这里输入段落文本内容</a:t>
                </a:r>
                <a:endParaRPr lang="zh-CN" altLang="en-US" sz="1065" dirty="0">
                  <a:solidFill>
                    <a:schemeClr val="bg1"/>
                  </a:solidFill>
                  <a:latin typeface="inpin heiti" charset="-122"/>
                  <a:ea typeface="inpin heiti" charset="-122"/>
                  <a:cs typeface="inpin heiti" charset="-122"/>
                  <a:sym typeface="News Gothic MT" charset="0"/>
                </a:endParaRPr>
              </a:p>
            </p:txBody>
          </p:sp>
        </p:grpSp>
      </p:grpSp>
      <p:sp>
        <p:nvSpPr>
          <p:cNvPr id="50" name="Rectangle 11"/>
          <p:cNvSpPr/>
          <p:nvPr/>
        </p:nvSpPr>
        <p:spPr>
          <a:xfrm>
            <a:off x="493388" y="399547"/>
            <a:ext cx="4970434" cy="523220"/>
          </a:xfrm>
          <a:prstGeom prst="rect">
            <a:avLst/>
          </a:prstGeom>
        </p:spPr>
        <p:txBody>
          <a:bodyPr wrap="square">
            <a:spAutoFit/>
          </a:bodyPr>
          <a:lstStyle/>
          <a:p>
            <a:r>
              <a:rPr lang="en-US" altLang="zh-CN" sz="2800" dirty="0">
                <a:solidFill>
                  <a:schemeClr val="bg1"/>
                </a:solidFill>
                <a:latin typeface="inpin heiti" charset="-122"/>
                <a:ea typeface="inpin heiti" charset="-122"/>
                <a:sym typeface="News Gothic MT" charset="0"/>
              </a:rPr>
              <a:t>01 </a:t>
            </a:r>
            <a:endParaRPr lang="zh-CN" altLang="zh-CN" sz="2800" dirty="0">
              <a:solidFill>
                <a:schemeClr val="bg1"/>
              </a:solidFill>
              <a:latin typeface="inpin heiti" charset="-122"/>
              <a:ea typeface="inpin heiti" charset="-122"/>
            </a:endParaRPr>
          </a:p>
        </p:txBody>
      </p:sp>
      <p:sp>
        <p:nvSpPr>
          <p:cNvPr id="6" name="矩形 5"/>
          <p:cNvSpPr/>
          <p:nvPr/>
        </p:nvSpPr>
        <p:spPr>
          <a:xfrm>
            <a:off x="-2108805" y="3711059"/>
            <a:ext cx="1569660" cy="369332"/>
          </a:xfrm>
          <a:prstGeom prst="rect">
            <a:avLst/>
          </a:prstGeom>
        </p:spPr>
        <p:txBody>
          <a:bodyPr wrap="none">
            <a:spAutoFit/>
          </a:bodyPr>
          <a:lstStyle/>
          <a:p>
            <a:r>
              <a:rPr lang="zh-CN" altLang="en-US" dirty="0">
                <a:solidFill>
                  <a:schemeClr val="bg1"/>
                </a:solidFill>
                <a:latin typeface="inpin heiti" charset="-122"/>
                <a:ea typeface="inpin heiti" charset="-122"/>
                <a:sym typeface="News Gothic MT" charset="0"/>
              </a:rPr>
              <a:t>公司实力介绍</a:t>
            </a:r>
            <a:endParaRPr lang="zh-CN" altLang="en-US" dirty="0">
              <a:latin typeface="inpin heiti" charset="-122"/>
              <a:ea typeface="inpin heiti"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4000">
        <p14:prism/>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withEffect">
                                  <p:stCondLst>
                                    <p:cond delay="1000"/>
                                  </p:stCondLst>
                                  <p:iterate type="lt">
                                    <p:tmPct val="10000"/>
                                  </p:iterate>
                                  <p:childTnLst>
                                    <p:set>
                                      <p:cBhvr>
                                        <p:cTn id="6" dur="1" fill="hold">
                                          <p:stCondLst>
                                            <p:cond delay="0"/>
                                          </p:stCondLst>
                                        </p:cTn>
                                        <p:tgtEl>
                                          <p:spTgt spid="50"/>
                                        </p:tgtEl>
                                        <p:attrNameLst>
                                          <p:attrName>style.visibility</p:attrName>
                                        </p:attrNameLst>
                                      </p:cBhvr>
                                      <p:to>
                                        <p:strVal val="visible"/>
                                      </p:to>
                                    </p:set>
                                    <p:anim calcmode="lin" valueType="num">
                                      <p:cBhvr>
                                        <p:cTn id="7" dur="50" fill="hold"/>
                                        <p:tgtEl>
                                          <p:spTgt spid="50"/>
                                        </p:tgtEl>
                                        <p:attrNameLst>
                                          <p:attrName>ppt_w</p:attrName>
                                        </p:attrNameLst>
                                      </p:cBhvr>
                                      <p:tavLst>
                                        <p:tav tm="0">
                                          <p:val>
                                            <p:strVal val="#ppt_w+.3"/>
                                          </p:val>
                                        </p:tav>
                                        <p:tav tm="100000">
                                          <p:val>
                                            <p:strVal val="#ppt_w"/>
                                          </p:val>
                                        </p:tav>
                                      </p:tavLst>
                                    </p:anim>
                                    <p:anim calcmode="lin" valueType="num">
                                      <p:cBhvr>
                                        <p:cTn id="8" dur="50" fill="hold"/>
                                        <p:tgtEl>
                                          <p:spTgt spid="50"/>
                                        </p:tgtEl>
                                        <p:attrNameLst>
                                          <p:attrName>ppt_h</p:attrName>
                                        </p:attrNameLst>
                                      </p:cBhvr>
                                      <p:tavLst>
                                        <p:tav tm="0">
                                          <p:val>
                                            <p:strVal val="#ppt_h"/>
                                          </p:val>
                                        </p:tav>
                                        <p:tav tm="100000">
                                          <p:val>
                                            <p:strVal val="#ppt_h"/>
                                          </p:val>
                                        </p:tav>
                                      </p:tavLst>
                                    </p:anim>
                                    <p:animEffect transition="in" filter="fade">
                                      <p:cBhvr>
                                        <p:cTn id="9" dur="50"/>
                                        <p:tgtEl>
                                          <p:spTgt spid="50"/>
                                        </p:tgtEl>
                                      </p:cBhvr>
                                    </p:animEffect>
                                  </p:childTnLst>
                                </p:cTn>
                              </p:par>
                              <p:par>
                                <p:cTn id="10" presetID="10" presetClass="entr" presetSubtype="0" fill="hold" nodeType="withEffect">
                                  <p:stCondLst>
                                    <p:cond delay="125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26" presetClass="emph" presetSubtype="0" fill="hold" nodeType="withEffect">
                                  <p:stCondLst>
                                    <p:cond delay="1000"/>
                                  </p:stCondLst>
                                  <p:childTnLst>
                                    <p:animEffect transition="out" filter="fade">
                                      <p:cBhvr>
                                        <p:cTn id="14" dur="500" tmFilter="0, 0; .2, .5; .8, .5; 1, 0"/>
                                        <p:tgtEl>
                                          <p:spTgt spid="13"/>
                                        </p:tgtEl>
                                      </p:cBhvr>
                                    </p:animEffect>
                                    <p:animScale>
                                      <p:cBhvr>
                                        <p:cTn id="15" dur="250" autoRev="1" fill="hold"/>
                                        <p:tgtEl>
                                          <p:spTgt spid="13"/>
                                        </p:tgtEl>
                                      </p:cBhvr>
                                      <p:by x="105000" y="105000"/>
                                    </p:animScale>
                                  </p:childTnLst>
                                </p:cTn>
                              </p:par>
                              <p:par>
                                <p:cTn id="16" presetID="10" presetClass="entr" presetSubtype="0" fill="hold" nodeType="withEffect">
                                  <p:stCondLst>
                                    <p:cond delay="135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500"/>
                                        <p:tgtEl>
                                          <p:spTgt spid="20"/>
                                        </p:tgtEl>
                                      </p:cBhvr>
                                    </p:animEffect>
                                  </p:childTnLst>
                                </p:cTn>
                              </p:par>
                              <p:par>
                                <p:cTn id="19" presetID="26" presetClass="emph" presetSubtype="0" fill="hold" nodeType="withEffect">
                                  <p:stCondLst>
                                    <p:cond delay="1100"/>
                                  </p:stCondLst>
                                  <p:childTnLst>
                                    <p:animEffect transition="out" filter="fade">
                                      <p:cBhvr>
                                        <p:cTn id="20" dur="500" tmFilter="0, 0; .2, .5; .8, .5; 1, 0"/>
                                        <p:tgtEl>
                                          <p:spTgt spid="20"/>
                                        </p:tgtEl>
                                      </p:cBhvr>
                                    </p:animEffect>
                                    <p:animScale>
                                      <p:cBhvr>
                                        <p:cTn id="21" dur="250" autoRev="1" fill="hold"/>
                                        <p:tgtEl>
                                          <p:spTgt spid="20"/>
                                        </p:tgtEl>
                                      </p:cBhvr>
                                      <p:by x="105000" y="105000"/>
                                    </p:animScale>
                                  </p:childTnLst>
                                </p:cTn>
                              </p:par>
                              <p:par>
                                <p:cTn id="22" presetID="10" presetClass="entr" presetSubtype="0" fill="hold" nodeType="withEffect">
                                  <p:stCondLst>
                                    <p:cond delay="145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500"/>
                                        <p:tgtEl>
                                          <p:spTgt spid="18"/>
                                        </p:tgtEl>
                                      </p:cBhvr>
                                    </p:animEffect>
                                  </p:childTnLst>
                                </p:cTn>
                              </p:par>
                              <p:par>
                                <p:cTn id="25" presetID="26" presetClass="emph" presetSubtype="0" fill="hold" nodeType="withEffect">
                                  <p:stCondLst>
                                    <p:cond delay="1200"/>
                                  </p:stCondLst>
                                  <p:childTnLst>
                                    <p:animEffect transition="out" filter="fade">
                                      <p:cBhvr>
                                        <p:cTn id="26" dur="500" tmFilter="0, 0; .2, .5; .8, .5; 1, 0"/>
                                        <p:tgtEl>
                                          <p:spTgt spid="18"/>
                                        </p:tgtEl>
                                      </p:cBhvr>
                                    </p:animEffect>
                                    <p:animScale>
                                      <p:cBhvr>
                                        <p:cTn id="27" dur="250" autoRev="1" fill="hold"/>
                                        <p:tgtEl>
                                          <p:spTgt spid="18"/>
                                        </p:tgtEl>
                                      </p:cBhvr>
                                      <p:by x="105000" y="105000"/>
                                    </p:animScale>
                                  </p:childTnLst>
                                </p:cTn>
                              </p:par>
                              <p:par>
                                <p:cTn id="28" presetID="10" presetClass="entr" presetSubtype="0" fill="hold" nodeType="withEffect">
                                  <p:stCondLst>
                                    <p:cond delay="155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500"/>
                                        <p:tgtEl>
                                          <p:spTgt spid="17"/>
                                        </p:tgtEl>
                                      </p:cBhvr>
                                    </p:animEffect>
                                  </p:childTnLst>
                                </p:cTn>
                              </p:par>
                              <p:par>
                                <p:cTn id="31" presetID="26" presetClass="emph" presetSubtype="0" fill="hold" nodeType="withEffect">
                                  <p:stCondLst>
                                    <p:cond delay="1300"/>
                                  </p:stCondLst>
                                  <p:childTnLst>
                                    <p:animEffect transition="out" filter="fade">
                                      <p:cBhvr>
                                        <p:cTn id="32" dur="500" tmFilter="0, 0; .2, .5; .8, .5; 1, 0"/>
                                        <p:tgtEl>
                                          <p:spTgt spid="17"/>
                                        </p:tgtEl>
                                      </p:cBhvr>
                                    </p:animEffect>
                                    <p:animScale>
                                      <p:cBhvr>
                                        <p:cTn id="33" dur="250" autoRev="1" fill="hold"/>
                                        <p:tgtEl>
                                          <p:spTgt spid="17"/>
                                        </p:tgtEl>
                                      </p:cBhvr>
                                      <p:by x="105000" y="105000"/>
                                    </p:animScale>
                                  </p:childTnLst>
                                </p:cTn>
                              </p:par>
                              <p:par>
                                <p:cTn id="34" presetID="10" presetClass="entr" presetSubtype="0" fill="hold" nodeType="withEffect">
                                  <p:stCondLst>
                                    <p:cond delay="1250"/>
                                  </p:stCondLst>
                                  <p:childTnLst>
                                    <p:set>
                                      <p:cBhvr>
                                        <p:cTn id="35" dur="1" fill="hold">
                                          <p:stCondLst>
                                            <p:cond delay="0"/>
                                          </p:stCondLst>
                                        </p:cTn>
                                        <p:tgtEl>
                                          <p:spTgt spid="2"/>
                                        </p:tgtEl>
                                        <p:attrNameLst>
                                          <p:attrName>style.visibility</p:attrName>
                                        </p:attrNameLst>
                                      </p:cBhvr>
                                      <p:to>
                                        <p:strVal val="visible"/>
                                      </p:to>
                                    </p:set>
                                    <p:animEffect transition="in" filter="fade">
                                      <p:cBhvr>
                                        <p:cTn id="36" dur="500"/>
                                        <p:tgtEl>
                                          <p:spTgt spid="2"/>
                                        </p:tgtEl>
                                      </p:cBhvr>
                                    </p:animEffect>
                                  </p:childTnLst>
                                </p:cTn>
                              </p:par>
                              <p:par>
                                <p:cTn id="37" presetID="26" presetClass="emph" presetSubtype="0" fill="hold" nodeType="withEffect">
                                  <p:stCondLst>
                                    <p:cond delay="1000"/>
                                  </p:stCondLst>
                                  <p:childTnLst>
                                    <p:animEffect transition="out" filter="fade">
                                      <p:cBhvr>
                                        <p:cTn id="38" dur="500" tmFilter="0, 0; .2, .5; .8, .5; 1, 0"/>
                                        <p:tgtEl>
                                          <p:spTgt spid="2"/>
                                        </p:tgtEl>
                                      </p:cBhvr>
                                    </p:animEffect>
                                    <p:animScale>
                                      <p:cBhvr>
                                        <p:cTn id="39" dur="250" autoRev="1" fill="hold"/>
                                        <p:tgtEl>
                                          <p:spTgt spid="2"/>
                                        </p:tgtEl>
                                      </p:cBhvr>
                                      <p:by x="105000" y="105000"/>
                                    </p:animScale>
                                  </p:childTnLst>
                                </p:cTn>
                              </p:par>
                              <p:par>
                                <p:cTn id="40" presetID="10" presetClass="entr" presetSubtype="0" fill="hold" nodeType="withEffect">
                                  <p:stCondLst>
                                    <p:cond delay="1350"/>
                                  </p:stCondLst>
                                  <p:childTnLst>
                                    <p:set>
                                      <p:cBhvr>
                                        <p:cTn id="41" dur="1" fill="hold">
                                          <p:stCondLst>
                                            <p:cond delay="0"/>
                                          </p:stCondLst>
                                        </p:cTn>
                                        <p:tgtEl>
                                          <p:spTgt spid="3"/>
                                        </p:tgtEl>
                                        <p:attrNameLst>
                                          <p:attrName>style.visibility</p:attrName>
                                        </p:attrNameLst>
                                      </p:cBhvr>
                                      <p:to>
                                        <p:strVal val="visible"/>
                                      </p:to>
                                    </p:set>
                                    <p:animEffect transition="in" filter="fade">
                                      <p:cBhvr>
                                        <p:cTn id="42" dur="500"/>
                                        <p:tgtEl>
                                          <p:spTgt spid="3"/>
                                        </p:tgtEl>
                                      </p:cBhvr>
                                    </p:animEffect>
                                  </p:childTnLst>
                                </p:cTn>
                              </p:par>
                              <p:par>
                                <p:cTn id="43" presetID="26" presetClass="emph" presetSubtype="0" fill="hold" nodeType="withEffect">
                                  <p:stCondLst>
                                    <p:cond delay="1100"/>
                                  </p:stCondLst>
                                  <p:childTnLst>
                                    <p:animEffect transition="out" filter="fade">
                                      <p:cBhvr>
                                        <p:cTn id="44" dur="500" tmFilter="0, 0; .2, .5; .8, .5; 1, 0"/>
                                        <p:tgtEl>
                                          <p:spTgt spid="3"/>
                                        </p:tgtEl>
                                      </p:cBhvr>
                                    </p:animEffect>
                                    <p:animScale>
                                      <p:cBhvr>
                                        <p:cTn id="45" dur="250" autoRev="1" fill="hold"/>
                                        <p:tgtEl>
                                          <p:spTgt spid="3"/>
                                        </p:tgtEl>
                                      </p:cBhvr>
                                      <p:by x="105000" y="105000"/>
                                    </p:animScale>
                                  </p:childTnLst>
                                </p:cTn>
                              </p:par>
                              <p:par>
                                <p:cTn id="46" presetID="10" presetClass="entr" presetSubtype="0" fill="hold" nodeType="withEffect">
                                  <p:stCondLst>
                                    <p:cond delay="1450"/>
                                  </p:stCondLst>
                                  <p:childTnLst>
                                    <p:set>
                                      <p:cBhvr>
                                        <p:cTn id="47" dur="1" fill="hold">
                                          <p:stCondLst>
                                            <p:cond delay="0"/>
                                          </p:stCondLst>
                                        </p:cTn>
                                        <p:tgtEl>
                                          <p:spTgt spid="4"/>
                                        </p:tgtEl>
                                        <p:attrNameLst>
                                          <p:attrName>style.visibility</p:attrName>
                                        </p:attrNameLst>
                                      </p:cBhvr>
                                      <p:to>
                                        <p:strVal val="visible"/>
                                      </p:to>
                                    </p:set>
                                    <p:animEffect transition="in" filter="fade">
                                      <p:cBhvr>
                                        <p:cTn id="48" dur="500"/>
                                        <p:tgtEl>
                                          <p:spTgt spid="4"/>
                                        </p:tgtEl>
                                      </p:cBhvr>
                                    </p:animEffect>
                                  </p:childTnLst>
                                </p:cTn>
                              </p:par>
                              <p:par>
                                <p:cTn id="49" presetID="26" presetClass="emph" presetSubtype="0" fill="hold" nodeType="withEffect">
                                  <p:stCondLst>
                                    <p:cond delay="1200"/>
                                  </p:stCondLst>
                                  <p:childTnLst>
                                    <p:animEffect transition="out" filter="fade">
                                      <p:cBhvr>
                                        <p:cTn id="50" dur="500" tmFilter="0, 0; .2, .5; .8, .5; 1, 0"/>
                                        <p:tgtEl>
                                          <p:spTgt spid="4"/>
                                        </p:tgtEl>
                                      </p:cBhvr>
                                    </p:animEffect>
                                    <p:animScale>
                                      <p:cBhvr>
                                        <p:cTn id="51" dur="250" autoRev="1" fill="hold"/>
                                        <p:tgtEl>
                                          <p:spTgt spid="4"/>
                                        </p:tgtEl>
                                      </p:cBhvr>
                                      <p:by x="105000" y="105000"/>
                                    </p:animScale>
                                  </p:childTnLst>
                                </p:cTn>
                              </p:par>
                              <p:par>
                                <p:cTn id="52" presetID="10" presetClass="entr" presetSubtype="0" fill="hold" nodeType="withEffect">
                                  <p:stCondLst>
                                    <p:cond delay="1550"/>
                                  </p:stCondLst>
                                  <p:childTnLst>
                                    <p:set>
                                      <p:cBhvr>
                                        <p:cTn id="53" dur="1" fill="hold">
                                          <p:stCondLst>
                                            <p:cond delay="0"/>
                                          </p:stCondLst>
                                        </p:cTn>
                                        <p:tgtEl>
                                          <p:spTgt spid="5"/>
                                        </p:tgtEl>
                                        <p:attrNameLst>
                                          <p:attrName>style.visibility</p:attrName>
                                        </p:attrNameLst>
                                      </p:cBhvr>
                                      <p:to>
                                        <p:strVal val="visible"/>
                                      </p:to>
                                    </p:set>
                                    <p:animEffect transition="in" filter="fade">
                                      <p:cBhvr>
                                        <p:cTn id="54" dur="500"/>
                                        <p:tgtEl>
                                          <p:spTgt spid="5"/>
                                        </p:tgtEl>
                                      </p:cBhvr>
                                    </p:animEffect>
                                  </p:childTnLst>
                                </p:cTn>
                              </p:par>
                              <p:par>
                                <p:cTn id="55" presetID="26" presetClass="emph" presetSubtype="0" fill="hold" nodeType="withEffect">
                                  <p:stCondLst>
                                    <p:cond delay="1300"/>
                                  </p:stCondLst>
                                  <p:childTnLst>
                                    <p:animEffect transition="out" filter="fade">
                                      <p:cBhvr>
                                        <p:cTn id="56" dur="500" tmFilter="0, 0; .2, .5; .8, .5; 1, 0"/>
                                        <p:tgtEl>
                                          <p:spTgt spid="5"/>
                                        </p:tgtEl>
                                      </p:cBhvr>
                                    </p:animEffect>
                                    <p:animScale>
                                      <p:cBhvr>
                                        <p:cTn id="57" dur="250" autoRev="1"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a:blip r:embed="rId1" cstate="screen"/>
          <a:stretch>
            <a:fillRect/>
          </a:stretch>
        </p:blipFill>
        <p:spPr>
          <a:xfrm>
            <a:off x="6198972" y="1333385"/>
            <a:ext cx="2555393" cy="3853055"/>
          </a:xfrm>
          <a:custGeom>
            <a:avLst/>
            <a:gdLst>
              <a:gd name="connsiteX0" fmla="*/ 0 w 2101914"/>
              <a:gd name="connsiteY0" fmla="*/ 0 h 3066130"/>
              <a:gd name="connsiteX1" fmla="*/ 2101914 w 2101914"/>
              <a:gd name="connsiteY1" fmla="*/ 0 h 3066130"/>
              <a:gd name="connsiteX2" fmla="*/ 2101914 w 2101914"/>
              <a:gd name="connsiteY2" fmla="*/ 3066130 h 3066130"/>
              <a:gd name="connsiteX3" fmla="*/ 0 w 2101914"/>
              <a:gd name="connsiteY3" fmla="*/ 3066130 h 3066130"/>
            </a:gdLst>
            <a:ahLst/>
            <a:cxnLst>
              <a:cxn ang="0">
                <a:pos x="connsiteX0" y="connsiteY0"/>
              </a:cxn>
              <a:cxn ang="0">
                <a:pos x="connsiteX1" y="connsiteY1"/>
              </a:cxn>
              <a:cxn ang="0">
                <a:pos x="connsiteX2" y="connsiteY2"/>
              </a:cxn>
              <a:cxn ang="0">
                <a:pos x="connsiteX3" y="connsiteY3"/>
              </a:cxn>
            </a:cxnLst>
            <a:rect l="l" t="t" r="r" b="b"/>
            <a:pathLst>
              <a:path w="2101914" h="3066130">
                <a:moveTo>
                  <a:pt x="0" y="0"/>
                </a:moveTo>
                <a:lnTo>
                  <a:pt x="2101914" y="0"/>
                </a:lnTo>
                <a:lnTo>
                  <a:pt x="2101914" y="3066130"/>
                </a:lnTo>
                <a:lnTo>
                  <a:pt x="0" y="3066130"/>
                </a:lnTo>
                <a:close/>
              </a:path>
            </a:pathLst>
          </a:custGeom>
          <a:noFill/>
          <a:ln w="19050">
            <a:noFill/>
          </a:ln>
        </p:spPr>
      </p:pic>
      <p:pic>
        <p:nvPicPr>
          <p:cNvPr id="15" name="图片 14"/>
          <p:cNvPicPr>
            <a:picLocks noChangeAspect="1"/>
          </p:cNvPicPr>
          <p:nvPr/>
        </p:nvPicPr>
        <p:blipFill>
          <a:blip r:embed="rId2" cstate="screen"/>
          <a:stretch>
            <a:fillRect/>
          </a:stretch>
        </p:blipFill>
        <p:spPr>
          <a:xfrm>
            <a:off x="676297" y="1333385"/>
            <a:ext cx="2555393" cy="3853055"/>
          </a:xfrm>
          <a:custGeom>
            <a:avLst/>
            <a:gdLst>
              <a:gd name="connsiteX0" fmla="*/ 0 w 2101914"/>
              <a:gd name="connsiteY0" fmla="*/ 0 h 3066130"/>
              <a:gd name="connsiteX1" fmla="*/ 2101914 w 2101914"/>
              <a:gd name="connsiteY1" fmla="*/ 0 h 3066130"/>
              <a:gd name="connsiteX2" fmla="*/ 2101914 w 2101914"/>
              <a:gd name="connsiteY2" fmla="*/ 3066130 h 3066130"/>
              <a:gd name="connsiteX3" fmla="*/ 0 w 2101914"/>
              <a:gd name="connsiteY3" fmla="*/ 3066130 h 3066130"/>
            </a:gdLst>
            <a:ahLst/>
            <a:cxnLst>
              <a:cxn ang="0">
                <a:pos x="connsiteX0" y="connsiteY0"/>
              </a:cxn>
              <a:cxn ang="0">
                <a:pos x="connsiteX1" y="connsiteY1"/>
              </a:cxn>
              <a:cxn ang="0">
                <a:pos x="connsiteX2" y="connsiteY2"/>
              </a:cxn>
              <a:cxn ang="0">
                <a:pos x="connsiteX3" y="connsiteY3"/>
              </a:cxn>
            </a:cxnLst>
            <a:rect l="l" t="t" r="r" b="b"/>
            <a:pathLst>
              <a:path w="2101914" h="3066130">
                <a:moveTo>
                  <a:pt x="0" y="0"/>
                </a:moveTo>
                <a:lnTo>
                  <a:pt x="2101914" y="0"/>
                </a:lnTo>
                <a:lnTo>
                  <a:pt x="2101914" y="3066130"/>
                </a:lnTo>
                <a:lnTo>
                  <a:pt x="0" y="3066130"/>
                </a:lnTo>
                <a:close/>
              </a:path>
            </a:pathLst>
          </a:custGeom>
          <a:noFill/>
          <a:ln w="19050">
            <a:noFill/>
          </a:ln>
        </p:spPr>
      </p:pic>
      <p:pic>
        <p:nvPicPr>
          <p:cNvPr id="17" name="图片 16"/>
          <p:cNvPicPr>
            <a:picLocks noChangeAspect="1"/>
          </p:cNvPicPr>
          <p:nvPr/>
        </p:nvPicPr>
        <p:blipFill>
          <a:blip r:embed="rId3" cstate="screen"/>
          <a:stretch>
            <a:fillRect/>
          </a:stretch>
        </p:blipFill>
        <p:spPr>
          <a:xfrm>
            <a:off x="8960310" y="1333385"/>
            <a:ext cx="2555393" cy="3853055"/>
          </a:xfrm>
          <a:custGeom>
            <a:avLst/>
            <a:gdLst>
              <a:gd name="connsiteX0" fmla="*/ 0 w 2101914"/>
              <a:gd name="connsiteY0" fmla="*/ 0 h 3066130"/>
              <a:gd name="connsiteX1" fmla="*/ 2101914 w 2101914"/>
              <a:gd name="connsiteY1" fmla="*/ 0 h 3066130"/>
              <a:gd name="connsiteX2" fmla="*/ 2101914 w 2101914"/>
              <a:gd name="connsiteY2" fmla="*/ 3066130 h 3066130"/>
              <a:gd name="connsiteX3" fmla="*/ 0 w 2101914"/>
              <a:gd name="connsiteY3" fmla="*/ 3066130 h 3066130"/>
            </a:gdLst>
            <a:ahLst/>
            <a:cxnLst>
              <a:cxn ang="0">
                <a:pos x="connsiteX0" y="connsiteY0"/>
              </a:cxn>
              <a:cxn ang="0">
                <a:pos x="connsiteX1" y="connsiteY1"/>
              </a:cxn>
              <a:cxn ang="0">
                <a:pos x="connsiteX2" y="connsiteY2"/>
              </a:cxn>
              <a:cxn ang="0">
                <a:pos x="connsiteX3" y="connsiteY3"/>
              </a:cxn>
            </a:cxnLst>
            <a:rect l="l" t="t" r="r" b="b"/>
            <a:pathLst>
              <a:path w="2101914" h="3066130">
                <a:moveTo>
                  <a:pt x="0" y="0"/>
                </a:moveTo>
                <a:lnTo>
                  <a:pt x="2101914" y="0"/>
                </a:lnTo>
                <a:lnTo>
                  <a:pt x="2101914" y="3066130"/>
                </a:lnTo>
                <a:lnTo>
                  <a:pt x="0" y="3066130"/>
                </a:lnTo>
                <a:close/>
              </a:path>
            </a:pathLst>
          </a:custGeom>
          <a:noFill/>
          <a:ln w="19050">
            <a:noFill/>
          </a:ln>
        </p:spPr>
      </p:pic>
      <p:sp>
        <p:nvSpPr>
          <p:cNvPr id="19" name="矩形 18"/>
          <p:cNvSpPr/>
          <p:nvPr/>
        </p:nvSpPr>
        <p:spPr>
          <a:xfrm>
            <a:off x="3394645" y="1333385"/>
            <a:ext cx="2641371" cy="3853055"/>
          </a:xfrm>
          <a:prstGeom prst="rect">
            <a:avLst/>
          </a:prstGeom>
          <a:solidFill>
            <a:srgbClr val="FFC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21" name="矩形 55"/>
          <p:cNvSpPr/>
          <p:nvPr/>
        </p:nvSpPr>
        <p:spPr>
          <a:xfrm>
            <a:off x="1138958" y="5470777"/>
            <a:ext cx="9914085" cy="880497"/>
          </a:xfrm>
          <a:prstGeom prst="rect">
            <a:avLst/>
          </a:prstGeom>
        </p:spPr>
        <p:txBody>
          <a:bodyPr wrap="square">
            <a:spAutoFit/>
          </a:bodyPr>
          <a:lstStyle/>
          <a:p>
            <a:pPr algn="ctr">
              <a:lnSpc>
                <a:spcPct val="120000"/>
              </a:lnSpc>
            </a:pPr>
            <a:r>
              <a:rPr lang="zh-CN" altLang="en-US" sz="1065" dirty="0">
                <a:solidFill>
                  <a:schemeClr val="bg1"/>
                </a:solidFill>
                <a:latin typeface="inpin heiti" charset="-122"/>
                <a:ea typeface="inpin heiti" charset="-122"/>
                <a:cs typeface="inpin heiti" charset="-122"/>
                <a:sym typeface="News Gothic MT" charset="0"/>
              </a:rPr>
              <a:t>请在这里输入段落文本内容请在这里输入段落文本内容请在这里输入段落文本内容请在这里输入段落文本内容请在这里输入段落文本内容请在这里输入段落文本内容请在这里输入段落文本内容请在这里输入段落文本内容</a:t>
            </a:r>
            <a:endParaRPr lang="zh-CN" altLang="en-US" sz="1065" dirty="0">
              <a:solidFill>
                <a:schemeClr val="bg1"/>
              </a:solidFill>
              <a:latin typeface="inpin heiti" charset="-122"/>
              <a:ea typeface="inpin heiti" charset="-122"/>
              <a:cs typeface="inpin heiti" charset="-122"/>
              <a:sym typeface="News Gothic MT" charset="0"/>
            </a:endParaRPr>
          </a:p>
          <a:p>
            <a:pPr algn="ctr">
              <a:lnSpc>
                <a:spcPct val="120000"/>
              </a:lnSpc>
            </a:pPr>
            <a:r>
              <a:rPr lang="zh-CN" altLang="en-US" sz="1065" dirty="0">
                <a:solidFill>
                  <a:schemeClr val="bg1"/>
                </a:solidFill>
                <a:latin typeface="inpin heiti" charset="-122"/>
                <a:ea typeface="inpin heiti" charset="-122"/>
                <a:cs typeface="inpin heiti" charset="-122"/>
                <a:sym typeface="News Gothic MT" charset="0"/>
              </a:rPr>
              <a:t>请在这里输入段落文本内容请在这里输入段落文本内容请在这里输入段落文本内容请在这里输入段落文本内容</a:t>
            </a:r>
            <a:endParaRPr lang="zh-CN" altLang="en-US" sz="1065" dirty="0">
              <a:solidFill>
                <a:schemeClr val="bg1"/>
              </a:solidFill>
              <a:latin typeface="inpin heiti" charset="-122"/>
              <a:ea typeface="inpin heiti" charset="-122"/>
              <a:cs typeface="inpin heiti" charset="-122"/>
              <a:sym typeface="News Gothic MT" charset="0"/>
            </a:endParaRPr>
          </a:p>
          <a:p>
            <a:pPr algn="ctr">
              <a:lnSpc>
                <a:spcPct val="120000"/>
              </a:lnSpc>
            </a:pPr>
            <a:endParaRPr lang="zh-CN" altLang="en-US" sz="1065" dirty="0">
              <a:solidFill>
                <a:schemeClr val="bg1"/>
              </a:solidFill>
              <a:latin typeface="inpin heiti" charset="-122"/>
              <a:ea typeface="inpin heiti" charset="-122"/>
              <a:cs typeface="inpin heiti" charset="-122"/>
              <a:sym typeface="News Gothic MT" charset="0"/>
            </a:endParaRPr>
          </a:p>
        </p:txBody>
      </p:sp>
      <p:sp>
        <p:nvSpPr>
          <p:cNvPr id="23" name="文本框 22"/>
          <p:cNvSpPr txBox="1"/>
          <p:nvPr/>
        </p:nvSpPr>
        <p:spPr>
          <a:xfrm>
            <a:off x="3860631" y="1747989"/>
            <a:ext cx="1709400" cy="995209"/>
          </a:xfrm>
          <a:prstGeom prst="rect">
            <a:avLst/>
          </a:prstGeom>
          <a:noFill/>
        </p:spPr>
        <p:txBody>
          <a:bodyPr wrap="square" rtlCol="0">
            <a:spAutoFit/>
          </a:bodyPr>
          <a:lstStyle/>
          <a:p>
            <a:pPr algn="ctr"/>
            <a:r>
              <a:rPr lang="en-US" altLang="zh-CN" sz="5865" dirty="0">
                <a:solidFill>
                  <a:schemeClr val="bg1"/>
                </a:solidFill>
                <a:latin typeface="inpin heiti" charset="-122"/>
                <a:ea typeface="inpin heiti" charset="-122"/>
              </a:rPr>
              <a:t>34%</a:t>
            </a:r>
            <a:endParaRPr lang="zh-CN" altLang="en-US" sz="5865" dirty="0">
              <a:solidFill>
                <a:schemeClr val="bg1"/>
              </a:solidFill>
              <a:latin typeface="inpin heiti" charset="-122"/>
              <a:ea typeface="inpin heiti" charset="-122"/>
            </a:endParaRPr>
          </a:p>
        </p:txBody>
      </p:sp>
      <p:cxnSp>
        <p:nvCxnSpPr>
          <p:cNvPr id="24" name="直接连接符 23"/>
          <p:cNvCxnSpPr/>
          <p:nvPr/>
        </p:nvCxnSpPr>
        <p:spPr>
          <a:xfrm>
            <a:off x="4081258" y="2683916"/>
            <a:ext cx="1268148"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5" name="文本框 24"/>
          <p:cNvSpPr txBox="1"/>
          <p:nvPr/>
        </p:nvSpPr>
        <p:spPr>
          <a:xfrm>
            <a:off x="3860631" y="2698125"/>
            <a:ext cx="1709400" cy="461665"/>
          </a:xfrm>
          <a:prstGeom prst="rect">
            <a:avLst/>
          </a:prstGeom>
          <a:noFill/>
        </p:spPr>
        <p:txBody>
          <a:bodyPr wrap="square" rtlCol="0">
            <a:spAutoFit/>
          </a:bodyPr>
          <a:lstStyle/>
          <a:p>
            <a:pPr algn="ctr"/>
            <a:r>
              <a:rPr lang="en-US" altLang="zh-CN" sz="2400" dirty="0">
                <a:solidFill>
                  <a:schemeClr val="bg1"/>
                </a:solidFill>
                <a:latin typeface="inpin heiti" charset="-122"/>
                <a:ea typeface="inpin heiti" charset="-122"/>
              </a:rPr>
              <a:t>From 2014 </a:t>
            </a:r>
            <a:endParaRPr lang="zh-CN" altLang="en-US" sz="2400" dirty="0">
              <a:solidFill>
                <a:schemeClr val="bg1"/>
              </a:solidFill>
              <a:latin typeface="inpin heiti" charset="-122"/>
              <a:ea typeface="inpin heiti" charset="-122"/>
            </a:endParaRPr>
          </a:p>
        </p:txBody>
      </p:sp>
      <p:sp>
        <p:nvSpPr>
          <p:cNvPr id="26" name="矩形 55"/>
          <p:cNvSpPr/>
          <p:nvPr/>
        </p:nvSpPr>
        <p:spPr>
          <a:xfrm>
            <a:off x="3632027" y="3204774"/>
            <a:ext cx="2166608" cy="1865704"/>
          </a:xfrm>
          <a:prstGeom prst="rect">
            <a:avLst/>
          </a:prstGeom>
        </p:spPr>
        <p:txBody>
          <a:bodyPr wrap="square">
            <a:spAutoFit/>
          </a:bodyPr>
          <a:lstStyle/>
          <a:p>
            <a:pPr algn="ctr">
              <a:lnSpc>
                <a:spcPct val="120000"/>
              </a:lnSpc>
            </a:pPr>
            <a:r>
              <a:rPr lang="zh-CN" altLang="en-US" sz="1065" dirty="0">
                <a:solidFill>
                  <a:schemeClr val="bg1"/>
                </a:solidFill>
                <a:latin typeface="inpin heiti" charset="-122"/>
                <a:ea typeface="inpin heiti" charset="-122"/>
                <a:cs typeface="inpin heiti" charset="-122"/>
                <a:sym typeface="News Gothic MT" charset="0"/>
              </a:rPr>
              <a:t>请在这里输入段落文本内容请在这里输入段落文本内容请在这里输入段落文本内容请在这里输入段落文本内容</a:t>
            </a:r>
            <a:endParaRPr lang="zh-CN" altLang="en-US" sz="1065" dirty="0">
              <a:solidFill>
                <a:schemeClr val="bg1"/>
              </a:solidFill>
              <a:latin typeface="inpin heiti" charset="-122"/>
              <a:ea typeface="inpin heiti" charset="-122"/>
              <a:cs typeface="inpin heiti" charset="-122"/>
              <a:sym typeface="News Gothic MT" charset="0"/>
            </a:endParaRPr>
          </a:p>
          <a:p>
            <a:pPr algn="ctr">
              <a:lnSpc>
                <a:spcPct val="120000"/>
              </a:lnSpc>
            </a:pPr>
            <a:r>
              <a:rPr lang="zh-CN" altLang="en-US" sz="1065" dirty="0">
                <a:solidFill>
                  <a:schemeClr val="bg1"/>
                </a:solidFill>
                <a:latin typeface="inpin heiti" charset="-122"/>
                <a:ea typeface="inpin heiti" charset="-122"/>
                <a:cs typeface="inpin heiti" charset="-122"/>
              </a:rPr>
              <a:t>请在这里输入段落文本内容请在这里输入段落文本内容请在这里输入段落文本内容请在这里输入段落文本内容</a:t>
            </a:r>
            <a:endParaRPr lang="zh-CN" altLang="en-US" sz="1065" dirty="0">
              <a:solidFill>
                <a:schemeClr val="bg1"/>
              </a:solidFill>
              <a:latin typeface="inpin heiti" charset="-122"/>
              <a:ea typeface="inpin heiti" charset="-122"/>
              <a:cs typeface="inpin heiti" charset="-122"/>
            </a:endParaRPr>
          </a:p>
          <a:p>
            <a:pPr algn="ctr">
              <a:lnSpc>
                <a:spcPct val="120000"/>
              </a:lnSpc>
            </a:pPr>
            <a:endParaRPr lang="zh-CN" altLang="en-US" sz="1065" dirty="0">
              <a:solidFill>
                <a:schemeClr val="bg1"/>
              </a:solidFill>
              <a:latin typeface="inpin heiti" charset="-122"/>
              <a:ea typeface="inpin heiti" charset="-122"/>
              <a:cs typeface="inpin heiti" charset="-122"/>
            </a:endParaRPr>
          </a:p>
        </p:txBody>
      </p:sp>
      <p:sp>
        <p:nvSpPr>
          <p:cNvPr id="14" name="矩形 39"/>
          <p:cNvSpPr/>
          <p:nvPr/>
        </p:nvSpPr>
        <p:spPr>
          <a:xfrm>
            <a:off x="323770" y="438088"/>
            <a:ext cx="2749471" cy="523220"/>
          </a:xfrm>
          <a:prstGeom prst="rect">
            <a:avLst/>
          </a:prstGeom>
        </p:spPr>
        <p:txBody>
          <a:bodyPr wrap="none">
            <a:spAutoFit/>
          </a:bodyPr>
          <a:lstStyle/>
          <a:p>
            <a:pPr lvl="0"/>
            <a:r>
              <a:rPr lang="en-US" altLang="zh-CN" sz="2800" dirty="0">
                <a:solidFill>
                  <a:prstClr val="white"/>
                </a:solidFill>
                <a:latin typeface="inpin heiti" charset="-122"/>
                <a:ea typeface="inpin heiti" charset="-122"/>
                <a:sym typeface="News Gothic MT" charset="0"/>
              </a:rPr>
              <a:t>01 </a:t>
            </a:r>
            <a:r>
              <a:rPr lang="zh-CN" altLang="en-US" sz="2800" dirty="0">
                <a:solidFill>
                  <a:schemeClr val="bg1"/>
                </a:solidFill>
                <a:latin typeface="inpin heiti" charset="-122"/>
                <a:ea typeface="inpin heiti" charset="-122"/>
                <a:sym typeface="News Gothic MT" charset="0"/>
              </a:rPr>
              <a:t>公司实力介绍</a:t>
            </a:r>
            <a:endParaRPr lang="zh-CN" altLang="zh-CN" sz="2800" dirty="0">
              <a:solidFill>
                <a:prstClr val="white"/>
              </a:solidFill>
              <a:latin typeface="inpin heiti" charset="-122"/>
              <a:ea typeface="inpin heiti"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4000">
        <p14:prism/>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75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900"/>
                                        <p:tgtEl>
                                          <p:spTgt spid="17"/>
                                        </p:tgtEl>
                                      </p:cBhvr>
                                    </p:animEffect>
                                  </p:childTnLst>
                                </p:cTn>
                              </p:par>
                              <p:par>
                                <p:cTn id="8" presetID="35" presetClass="path" presetSubtype="0" accel="100000" fill="hold" nodeType="withEffect">
                                  <p:stCondLst>
                                    <p:cond delay="0"/>
                                  </p:stCondLst>
                                  <p:childTnLst>
                                    <p:animMotion origin="layout" path="M 0 0 L -0.25 0 E" pathEditMode="relative" ptsTypes="">
                                      <p:cBhvr>
                                        <p:cTn id="9" dur="1000" spd="-100000" fill="hold"/>
                                        <p:tgtEl>
                                          <p:spTgt spid="17"/>
                                        </p:tgtEl>
                                        <p:attrNameLst>
                                          <p:attrName>ppt_x</p:attrName>
                                          <p:attrName>ppt_y</p:attrName>
                                        </p:attrNameLst>
                                      </p:cBhvr>
                                    </p:animMotion>
                                  </p:childTnLst>
                                </p:cTn>
                              </p:par>
                              <p:par>
                                <p:cTn id="10" presetID="6" presetClass="emph" presetSubtype="0" autoRev="1" fill="hold" nodeType="withEffect">
                                  <p:stCondLst>
                                    <p:cond delay="0"/>
                                  </p:stCondLst>
                                  <p:childTnLst>
                                    <p:animScale>
                                      <p:cBhvr>
                                        <p:cTn id="11" dur="500" fill="hold"/>
                                        <p:tgtEl>
                                          <p:spTgt spid="17"/>
                                        </p:tgtEl>
                                      </p:cBhvr>
                                      <p:by x="120000" y="120000"/>
                                    </p:animScale>
                                  </p:childTnLst>
                                </p:cTn>
                              </p:par>
                              <p:par>
                                <p:cTn id="12" presetID="10" presetClass="entr" presetSubtype="0" fill="hold" nodeType="withEffect">
                                  <p:stCondLst>
                                    <p:cond delay="60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900"/>
                                        <p:tgtEl>
                                          <p:spTgt spid="16"/>
                                        </p:tgtEl>
                                      </p:cBhvr>
                                    </p:animEffect>
                                  </p:childTnLst>
                                </p:cTn>
                              </p:par>
                              <p:par>
                                <p:cTn id="15" presetID="35" presetClass="path" presetSubtype="0" accel="90000" decel="10000" fill="hold" nodeType="withEffect">
                                  <p:stCondLst>
                                    <p:cond delay="100"/>
                                  </p:stCondLst>
                                  <p:childTnLst>
                                    <p:animMotion origin="layout" path="M 0 0 L -0.25 0 E" pathEditMode="relative" ptsTypes="">
                                      <p:cBhvr>
                                        <p:cTn id="16" dur="1000" spd="-100000" fill="hold"/>
                                        <p:tgtEl>
                                          <p:spTgt spid="16"/>
                                        </p:tgtEl>
                                        <p:attrNameLst>
                                          <p:attrName>ppt_x</p:attrName>
                                          <p:attrName>ppt_y</p:attrName>
                                        </p:attrNameLst>
                                      </p:cBhvr>
                                    </p:animMotion>
                                  </p:childTnLst>
                                </p:cTn>
                              </p:par>
                              <p:par>
                                <p:cTn id="17" presetID="6" presetClass="emph" presetSubtype="0" autoRev="1" fill="hold" nodeType="withEffect">
                                  <p:stCondLst>
                                    <p:cond delay="100"/>
                                  </p:stCondLst>
                                  <p:childTnLst>
                                    <p:animScale>
                                      <p:cBhvr>
                                        <p:cTn id="18" dur="500" fill="hold"/>
                                        <p:tgtEl>
                                          <p:spTgt spid="16"/>
                                        </p:tgtEl>
                                      </p:cBhvr>
                                      <p:by x="120000" y="120000"/>
                                    </p:animScale>
                                  </p:childTnLst>
                                </p:cTn>
                              </p:par>
                              <p:par>
                                <p:cTn id="19" presetID="10" presetClass="entr" presetSubtype="0" fill="hold" grpId="0" nodeType="withEffect">
                                  <p:stCondLst>
                                    <p:cond delay="70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900"/>
                                        <p:tgtEl>
                                          <p:spTgt spid="19"/>
                                        </p:tgtEl>
                                      </p:cBhvr>
                                    </p:animEffect>
                                  </p:childTnLst>
                                </p:cTn>
                              </p:par>
                              <p:par>
                                <p:cTn id="22" presetID="35" presetClass="path" presetSubtype="0" accel="90000" decel="10000" fill="hold" grpId="1" nodeType="withEffect">
                                  <p:stCondLst>
                                    <p:cond delay="200"/>
                                  </p:stCondLst>
                                  <p:childTnLst>
                                    <p:animMotion origin="layout" path="M 0 0 L -0.25 0 E" pathEditMode="relative" ptsTypes="">
                                      <p:cBhvr>
                                        <p:cTn id="23" dur="1000" spd="-100000" fill="hold"/>
                                        <p:tgtEl>
                                          <p:spTgt spid="19"/>
                                        </p:tgtEl>
                                        <p:attrNameLst>
                                          <p:attrName>ppt_x</p:attrName>
                                          <p:attrName>ppt_y</p:attrName>
                                        </p:attrNameLst>
                                      </p:cBhvr>
                                    </p:animMotion>
                                  </p:childTnLst>
                                </p:cTn>
                              </p:par>
                              <p:par>
                                <p:cTn id="24" presetID="6" presetClass="emph" presetSubtype="0" autoRev="1" fill="hold" grpId="2" nodeType="withEffect">
                                  <p:stCondLst>
                                    <p:cond delay="200"/>
                                  </p:stCondLst>
                                  <p:childTnLst>
                                    <p:animScale>
                                      <p:cBhvr>
                                        <p:cTn id="25" dur="500" fill="hold"/>
                                        <p:tgtEl>
                                          <p:spTgt spid="19"/>
                                        </p:tgtEl>
                                      </p:cBhvr>
                                      <p:by x="120000" y="120000"/>
                                    </p:animScale>
                                  </p:childTnLst>
                                </p:cTn>
                              </p:par>
                              <p:par>
                                <p:cTn id="26" presetID="10" presetClass="entr" presetSubtype="0" fill="hold" nodeType="withEffect">
                                  <p:stCondLst>
                                    <p:cond delay="80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900"/>
                                        <p:tgtEl>
                                          <p:spTgt spid="15"/>
                                        </p:tgtEl>
                                      </p:cBhvr>
                                    </p:animEffect>
                                  </p:childTnLst>
                                </p:cTn>
                              </p:par>
                              <p:par>
                                <p:cTn id="29" presetID="35" presetClass="path" presetSubtype="0" accel="90000" decel="10000" fill="hold" nodeType="withEffect">
                                  <p:stCondLst>
                                    <p:cond delay="300"/>
                                  </p:stCondLst>
                                  <p:childTnLst>
                                    <p:animMotion origin="layout" path="M 0 0 L -0.25 0 E" pathEditMode="relative" ptsTypes="">
                                      <p:cBhvr>
                                        <p:cTn id="30" dur="1000" spd="-100000" fill="hold"/>
                                        <p:tgtEl>
                                          <p:spTgt spid="15"/>
                                        </p:tgtEl>
                                        <p:attrNameLst>
                                          <p:attrName>ppt_x</p:attrName>
                                          <p:attrName>ppt_y</p:attrName>
                                        </p:attrNameLst>
                                      </p:cBhvr>
                                    </p:animMotion>
                                  </p:childTnLst>
                                </p:cTn>
                              </p:par>
                              <p:par>
                                <p:cTn id="31" presetID="6" presetClass="emph" presetSubtype="0" autoRev="1" fill="hold" nodeType="withEffect">
                                  <p:stCondLst>
                                    <p:cond delay="300"/>
                                  </p:stCondLst>
                                  <p:childTnLst>
                                    <p:animScale>
                                      <p:cBhvr>
                                        <p:cTn id="32" dur="500" fill="hold"/>
                                        <p:tgtEl>
                                          <p:spTgt spid="15"/>
                                        </p:tgtEl>
                                      </p:cBhvr>
                                      <p:by x="120000" y="120000"/>
                                    </p:animScale>
                                  </p:childTnLst>
                                </p:cTn>
                              </p:par>
                              <p:par>
                                <p:cTn id="33" presetID="10" presetClass="entr" presetSubtype="0" fill="hold" grpId="0" nodeType="withEffect">
                                  <p:stCondLst>
                                    <p:cond delay="185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500"/>
                                        <p:tgtEl>
                                          <p:spTgt spid="23"/>
                                        </p:tgtEl>
                                      </p:cBhvr>
                                    </p:animEffect>
                                  </p:childTnLst>
                                </p:cTn>
                              </p:par>
                              <p:par>
                                <p:cTn id="36" presetID="16" presetClass="entr" presetSubtype="37" fill="hold" nodeType="withEffect">
                                  <p:stCondLst>
                                    <p:cond delay="1600"/>
                                  </p:stCondLst>
                                  <p:childTnLst>
                                    <p:set>
                                      <p:cBhvr>
                                        <p:cTn id="37" dur="1" fill="hold">
                                          <p:stCondLst>
                                            <p:cond delay="0"/>
                                          </p:stCondLst>
                                        </p:cTn>
                                        <p:tgtEl>
                                          <p:spTgt spid="24"/>
                                        </p:tgtEl>
                                        <p:attrNameLst>
                                          <p:attrName>style.visibility</p:attrName>
                                        </p:attrNameLst>
                                      </p:cBhvr>
                                      <p:to>
                                        <p:strVal val="visible"/>
                                      </p:to>
                                    </p:set>
                                    <p:animEffect transition="in" filter="barn(outVertical)">
                                      <p:cBhvr>
                                        <p:cTn id="38" dur="250"/>
                                        <p:tgtEl>
                                          <p:spTgt spid="24"/>
                                        </p:tgtEl>
                                      </p:cBhvr>
                                    </p:animEffect>
                                  </p:childTnLst>
                                </p:cTn>
                              </p:par>
                              <p:par>
                                <p:cTn id="39" presetID="10" presetClass="entr" presetSubtype="0" fill="hold" grpId="0" nodeType="withEffect">
                                  <p:stCondLst>
                                    <p:cond delay="1850"/>
                                  </p:stCondLst>
                                  <p:childTnLst>
                                    <p:set>
                                      <p:cBhvr>
                                        <p:cTn id="40" dur="1" fill="hold">
                                          <p:stCondLst>
                                            <p:cond delay="0"/>
                                          </p:stCondLst>
                                        </p:cTn>
                                        <p:tgtEl>
                                          <p:spTgt spid="25"/>
                                        </p:tgtEl>
                                        <p:attrNameLst>
                                          <p:attrName>style.visibility</p:attrName>
                                        </p:attrNameLst>
                                      </p:cBhvr>
                                      <p:to>
                                        <p:strVal val="visible"/>
                                      </p:to>
                                    </p:set>
                                    <p:animEffect transition="in" filter="fade">
                                      <p:cBhvr>
                                        <p:cTn id="41" dur="500"/>
                                        <p:tgtEl>
                                          <p:spTgt spid="25"/>
                                        </p:tgtEl>
                                      </p:cBhvr>
                                    </p:animEffect>
                                  </p:childTnLst>
                                </p:cTn>
                              </p:par>
                              <p:par>
                                <p:cTn id="42" presetID="50" presetClass="entr" presetSubtype="0" decel="100000" fill="hold" grpId="0" nodeType="withEffect">
                                  <p:stCondLst>
                                    <p:cond delay="1600"/>
                                  </p:stCondLst>
                                  <p:iterate type="lt">
                                    <p:tmPct val="10000"/>
                                  </p:iterate>
                                  <p:childTnLst>
                                    <p:set>
                                      <p:cBhvr>
                                        <p:cTn id="43" dur="1" fill="hold">
                                          <p:stCondLst>
                                            <p:cond delay="0"/>
                                          </p:stCondLst>
                                        </p:cTn>
                                        <p:tgtEl>
                                          <p:spTgt spid="26"/>
                                        </p:tgtEl>
                                        <p:attrNameLst>
                                          <p:attrName>style.visibility</p:attrName>
                                        </p:attrNameLst>
                                      </p:cBhvr>
                                      <p:to>
                                        <p:strVal val="visible"/>
                                      </p:to>
                                    </p:set>
                                    <p:anim calcmode="lin" valueType="num">
                                      <p:cBhvr>
                                        <p:cTn id="44" dur="50" fill="hold"/>
                                        <p:tgtEl>
                                          <p:spTgt spid="26"/>
                                        </p:tgtEl>
                                        <p:attrNameLst>
                                          <p:attrName>ppt_w</p:attrName>
                                        </p:attrNameLst>
                                      </p:cBhvr>
                                      <p:tavLst>
                                        <p:tav tm="0">
                                          <p:val>
                                            <p:strVal val="#ppt_w+.3"/>
                                          </p:val>
                                        </p:tav>
                                        <p:tav tm="100000">
                                          <p:val>
                                            <p:strVal val="#ppt_w"/>
                                          </p:val>
                                        </p:tav>
                                      </p:tavLst>
                                    </p:anim>
                                    <p:anim calcmode="lin" valueType="num">
                                      <p:cBhvr>
                                        <p:cTn id="45" dur="50" fill="hold"/>
                                        <p:tgtEl>
                                          <p:spTgt spid="26"/>
                                        </p:tgtEl>
                                        <p:attrNameLst>
                                          <p:attrName>ppt_h</p:attrName>
                                        </p:attrNameLst>
                                      </p:cBhvr>
                                      <p:tavLst>
                                        <p:tav tm="0">
                                          <p:val>
                                            <p:strVal val="#ppt_h"/>
                                          </p:val>
                                        </p:tav>
                                        <p:tav tm="100000">
                                          <p:val>
                                            <p:strVal val="#ppt_h"/>
                                          </p:val>
                                        </p:tav>
                                      </p:tavLst>
                                    </p:anim>
                                    <p:animEffect transition="in" filter="fade">
                                      <p:cBhvr>
                                        <p:cTn id="46" dur="50"/>
                                        <p:tgtEl>
                                          <p:spTgt spid="26"/>
                                        </p:tgtEl>
                                      </p:cBhvr>
                                    </p:animEffect>
                                  </p:childTnLst>
                                </p:cTn>
                              </p:par>
                              <p:par>
                                <p:cTn id="47" presetID="10" presetClass="entr" presetSubtype="0" fill="hold" grpId="0" nodeType="withEffect">
                                  <p:stCondLst>
                                    <p:cond delay="310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9" grpId="1" animBg="1"/>
      <p:bldP spid="19" grpId="2" animBg="1"/>
      <p:bldP spid="21" grpId="0"/>
      <p:bldP spid="23" grpId="0"/>
      <p:bldP spid="25" grpId="0"/>
      <p:bldP spid="2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1"/>
          <p:cNvSpPr/>
          <p:nvPr/>
        </p:nvSpPr>
        <p:spPr>
          <a:xfrm>
            <a:off x="0" y="3429000"/>
            <a:ext cx="12192000" cy="3429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inpin heiti" charset="-122"/>
            </a:endParaRPr>
          </a:p>
        </p:txBody>
      </p:sp>
      <p:grpSp>
        <p:nvGrpSpPr>
          <p:cNvPr id="30" name="组合 29"/>
          <p:cNvGrpSpPr/>
          <p:nvPr/>
        </p:nvGrpSpPr>
        <p:grpSpPr>
          <a:xfrm>
            <a:off x="785650" y="4113344"/>
            <a:ext cx="1163855" cy="1325077"/>
            <a:chOff x="727309" y="3451411"/>
            <a:chExt cx="872891" cy="993808"/>
          </a:xfrm>
        </p:grpSpPr>
        <p:sp>
          <p:nvSpPr>
            <p:cNvPr id="25" name="Freeform 63"/>
            <p:cNvSpPr>
              <a:spLocks noChangeAspect="1"/>
            </p:cNvSpPr>
            <p:nvPr/>
          </p:nvSpPr>
          <p:spPr bwMode="auto">
            <a:xfrm>
              <a:off x="871569" y="3602655"/>
              <a:ext cx="584370" cy="567090"/>
            </a:xfrm>
            <a:custGeom>
              <a:avLst/>
              <a:gdLst>
                <a:gd name="T0" fmla="*/ 244 w 312"/>
                <a:gd name="T1" fmla="*/ 0 h 303"/>
                <a:gd name="T2" fmla="*/ 209 w 312"/>
                <a:gd name="T3" fmla="*/ 12 h 303"/>
                <a:gd name="T4" fmla="*/ 181 w 312"/>
                <a:gd name="T5" fmla="*/ 49 h 303"/>
                <a:gd name="T6" fmla="*/ 198 w 312"/>
                <a:gd name="T7" fmla="*/ 112 h 303"/>
                <a:gd name="T8" fmla="*/ 195 w 312"/>
                <a:gd name="T9" fmla="*/ 112 h 303"/>
                <a:gd name="T10" fmla="*/ 177 w 312"/>
                <a:gd name="T11" fmla="*/ 92 h 303"/>
                <a:gd name="T12" fmla="*/ 92 w 312"/>
                <a:gd name="T13" fmla="*/ 177 h 303"/>
                <a:gd name="T14" fmla="*/ 71 w 312"/>
                <a:gd name="T15" fmla="*/ 174 h 303"/>
                <a:gd name="T16" fmla="*/ 29 w 312"/>
                <a:gd name="T17" fmla="*/ 192 h 303"/>
                <a:gd name="T18" fmla="*/ 7 w 312"/>
                <a:gd name="T19" fmla="*/ 255 h 303"/>
                <a:gd name="T20" fmla="*/ 14 w 312"/>
                <a:gd name="T21" fmla="*/ 266 h 303"/>
                <a:gd name="T22" fmla="*/ 14 w 312"/>
                <a:gd name="T23" fmla="*/ 266 h 303"/>
                <a:gd name="T24" fmla="*/ 53 w 312"/>
                <a:gd name="T25" fmla="*/ 228 h 303"/>
                <a:gd name="T26" fmla="*/ 80 w 312"/>
                <a:gd name="T27" fmla="*/ 255 h 303"/>
                <a:gd name="T28" fmla="*/ 40 w 312"/>
                <a:gd name="T29" fmla="*/ 296 h 303"/>
                <a:gd name="T30" fmla="*/ 70 w 312"/>
                <a:gd name="T31" fmla="*/ 303 h 303"/>
                <a:gd name="T32" fmla="*/ 100 w 312"/>
                <a:gd name="T33" fmla="*/ 295 h 303"/>
                <a:gd name="T34" fmla="*/ 134 w 312"/>
                <a:gd name="T35" fmla="*/ 244 h 303"/>
                <a:gd name="T36" fmla="*/ 116 w 312"/>
                <a:gd name="T37" fmla="*/ 191 h 303"/>
                <a:gd name="T38" fmla="*/ 118 w 312"/>
                <a:gd name="T39" fmla="*/ 190 h 303"/>
                <a:gd name="T40" fmla="*/ 138 w 312"/>
                <a:gd name="T41" fmla="*/ 209 h 303"/>
                <a:gd name="T42" fmla="*/ 222 w 312"/>
                <a:gd name="T43" fmla="*/ 126 h 303"/>
                <a:gd name="T44" fmla="*/ 245 w 312"/>
                <a:gd name="T45" fmla="*/ 129 h 303"/>
                <a:gd name="T46" fmla="*/ 256 w 312"/>
                <a:gd name="T47" fmla="*/ 127 h 303"/>
                <a:gd name="T48" fmla="*/ 298 w 312"/>
                <a:gd name="T49" fmla="*/ 97 h 303"/>
                <a:gd name="T50" fmla="*/ 302 w 312"/>
                <a:gd name="T51" fmla="*/ 34 h 303"/>
                <a:gd name="T52" fmla="*/ 260 w 312"/>
                <a:gd name="T53" fmla="*/ 75 h 303"/>
                <a:gd name="T54" fmla="*/ 234 w 312"/>
                <a:gd name="T55" fmla="*/ 48 h 303"/>
                <a:gd name="T56" fmla="*/ 274 w 312"/>
                <a:gd name="T57" fmla="*/ 7 h 303"/>
                <a:gd name="T58" fmla="*/ 244 w 312"/>
                <a:gd name="T59"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2" h="303">
                  <a:moveTo>
                    <a:pt x="244" y="0"/>
                  </a:moveTo>
                  <a:cubicBezTo>
                    <a:pt x="231" y="0"/>
                    <a:pt x="219" y="4"/>
                    <a:pt x="209" y="12"/>
                  </a:cubicBezTo>
                  <a:cubicBezTo>
                    <a:pt x="197" y="22"/>
                    <a:pt x="185" y="34"/>
                    <a:pt x="181" y="49"/>
                  </a:cubicBezTo>
                  <a:cubicBezTo>
                    <a:pt x="175" y="72"/>
                    <a:pt x="184" y="94"/>
                    <a:pt x="198" y="112"/>
                  </a:cubicBezTo>
                  <a:cubicBezTo>
                    <a:pt x="197" y="112"/>
                    <a:pt x="196" y="112"/>
                    <a:pt x="195" y="112"/>
                  </a:cubicBezTo>
                  <a:cubicBezTo>
                    <a:pt x="185" y="112"/>
                    <a:pt x="181" y="101"/>
                    <a:pt x="177" y="92"/>
                  </a:cubicBezTo>
                  <a:cubicBezTo>
                    <a:pt x="148" y="120"/>
                    <a:pt x="121" y="150"/>
                    <a:pt x="92" y="177"/>
                  </a:cubicBezTo>
                  <a:cubicBezTo>
                    <a:pt x="85" y="175"/>
                    <a:pt x="78" y="174"/>
                    <a:pt x="71" y="174"/>
                  </a:cubicBezTo>
                  <a:cubicBezTo>
                    <a:pt x="55" y="174"/>
                    <a:pt x="39" y="180"/>
                    <a:pt x="29" y="192"/>
                  </a:cubicBezTo>
                  <a:cubicBezTo>
                    <a:pt x="11" y="207"/>
                    <a:pt x="0" y="232"/>
                    <a:pt x="7" y="255"/>
                  </a:cubicBezTo>
                  <a:cubicBezTo>
                    <a:pt x="9" y="258"/>
                    <a:pt x="9" y="266"/>
                    <a:pt x="14" y="266"/>
                  </a:cubicBezTo>
                  <a:cubicBezTo>
                    <a:pt x="14" y="266"/>
                    <a:pt x="14" y="266"/>
                    <a:pt x="14" y="266"/>
                  </a:cubicBezTo>
                  <a:cubicBezTo>
                    <a:pt x="28" y="254"/>
                    <a:pt x="40" y="240"/>
                    <a:pt x="53" y="228"/>
                  </a:cubicBezTo>
                  <a:cubicBezTo>
                    <a:pt x="62" y="236"/>
                    <a:pt x="71" y="246"/>
                    <a:pt x="80" y="255"/>
                  </a:cubicBezTo>
                  <a:cubicBezTo>
                    <a:pt x="67" y="269"/>
                    <a:pt x="53" y="282"/>
                    <a:pt x="40" y="296"/>
                  </a:cubicBezTo>
                  <a:cubicBezTo>
                    <a:pt x="49" y="300"/>
                    <a:pt x="60" y="303"/>
                    <a:pt x="70" y="303"/>
                  </a:cubicBezTo>
                  <a:cubicBezTo>
                    <a:pt x="81" y="303"/>
                    <a:pt x="91" y="300"/>
                    <a:pt x="100" y="295"/>
                  </a:cubicBezTo>
                  <a:cubicBezTo>
                    <a:pt x="117" y="282"/>
                    <a:pt x="133" y="265"/>
                    <a:pt x="134" y="244"/>
                  </a:cubicBezTo>
                  <a:cubicBezTo>
                    <a:pt x="137" y="224"/>
                    <a:pt x="127" y="206"/>
                    <a:pt x="116" y="191"/>
                  </a:cubicBezTo>
                  <a:cubicBezTo>
                    <a:pt x="117" y="190"/>
                    <a:pt x="117" y="190"/>
                    <a:pt x="118" y="190"/>
                  </a:cubicBezTo>
                  <a:cubicBezTo>
                    <a:pt x="128" y="190"/>
                    <a:pt x="133" y="202"/>
                    <a:pt x="138" y="209"/>
                  </a:cubicBezTo>
                  <a:cubicBezTo>
                    <a:pt x="166" y="182"/>
                    <a:pt x="194" y="153"/>
                    <a:pt x="222" y="126"/>
                  </a:cubicBezTo>
                  <a:cubicBezTo>
                    <a:pt x="230" y="127"/>
                    <a:pt x="237" y="129"/>
                    <a:pt x="245" y="129"/>
                  </a:cubicBezTo>
                  <a:cubicBezTo>
                    <a:pt x="249" y="129"/>
                    <a:pt x="252" y="128"/>
                    <a:pt x="256" y="127"/>
                  </a:cubicBezTo>
                  <a:cubicBezTo>
                    <a:pt x="274" y="125"/>
                    <a:pt x="286" y="110"/>
                    <a:pt x="298" y="97"/>
                  </a:cubicBezTo>
                  <a:cubicBezTo>
                    <a:pt x="312" y="79"/>
                    <a:pt x="311" y="54"/>
                    <a:pt x="302" y="34"/>
                  </a:cubicBezTo>
                  <a:cubicBezTo>
                    <a:pt x="287" y="47"/>
                    <a:pt x="274" y="62"/>
                    <a:pt x="260" y="75"/>
                  </a:cubicBezTo>
                  <a:cubicBezTo>
                    <a:pt x="251" y="66"/>
                    <a:pt x="242" y="57"/>
                    <a:pt x="234" y="48"/>
                  </a:cubicBezTo>
                  <a:cubicBezTo>
                    <a:pt x="247" y="34"/>
                    <a:pt x="261" y="20"/>
                    <a:pt x="274" y="7"/>
                  </a:cubicBezTo>
                  <a:cubicBezTo>
                    <a:pt x="265" y="2"/>
                    <a:pt x="255" y="0"/>
                    <a:pt x="244" y="0"/>
                  </a:cubicBezTo>
                </a:path>
              </a:pathLst>
            </a:custGeom>
            <a:solidFill>
              <a:srgbClr val="FFC000"/>
            </a:solidFill>
            <a:ln>
              <a:noFill/>
            </a:ln>
          </p:spPr>
          <p:txBody>
            <a:bodyPr vert="horz" wrap="square" lIns="91440" tIns="45720" rIns="91440" bIns="45720" numCol="1" anchor="t" anchorCtr="0" compatLnSpc="1"/>
            <a:lstStyle/>
            <a:p>
              <a:endParaRPr lang="zh-CN" altLang="en-US" sz="1350" dirty="0">
                <a:latin typeface="inpin heiti" charset="-122"/>
                <a:ea typeface="inpin heiti" charset="-122"/>
              </a:endParaRPr>
            </a:p>
          </p:txBody>
        </p:sp>
        <p:sp>
          <p:nvSpPr>
            <p:cNvPr id="26" name="任意多边形 25"/>
            <p:cNvSpPr/>
            <p:nvPr/>
          </p:nvSpPr>
          <p:spPr>
            <a:xfrm rot="10800000">
              <a:off x="727309" y="3451411"/>
              <a:ext cx="872891" cy="993808"/>
            </a:xfrm>
            <a:custGeom>
              <a:avLst/>
              <a:gdLst>
                <a:gd name="connsiteX0" fmla="*/ 770660 w 826161"/>
                <a:gd name="connsiteY0" fmla="*/ 940604 h 940604"/>
                <a:gd name="connsiteX1" fmla="*/ 55501 w 826161"/>
                <a:gd name="connsiteY1" fmla="*/ 940604 h 940604"/>
                <a:gd name="connsiteX2" fmla="*/ 0 w 826161"/>
                <a:gd name="connsiteY2" fmla="*/ 885103 h 940604"/>
                <a:gd name="connsiteX3" fmla="*/ 0 w 826161"/>
                <a:gd name="connsiteY3" fmla="*/ 169944 h 940604"/>
                <a:gd name="connsiteX4" fmla="*/ 55501 w 826161"/>
                <a:gd name="connsiteY4" fmla="*/ 114443 h 940604"/>
                <a:gd name="connsiteX5" fmla="*/ 346704 w 826161"/>
                <a:gd name="connsiteY5" fmla="*/ 114443 h 940604"/>
                <a:gd name="connsiteX6" fmla="*/ 413081 w 826161"/>
                <a:gd name="connsiteY6" fmla="*/ 0 h 940604"/>
                <a:gd name="connsiteX7" fmla="*/ 479458 w 826161"/>
                <a:gd name="connsiteY7" fmla="*/ 114443 h 940604"/>
                <a:gd name="connsiteX8" fmla="*/ 770660 w 826161"/>
                <a:gd name="connsiteY8" fmla="*/ 114443 h 940604"/>
                <a:gd name="connsiteX9" fmla="*/ 826161 w 826161"/>
                <a:gd name="connsiteY9" fmla="*/ 169944 h 940604"/>
                <a:gd name="connsiteX10" fmla="*/ 826161 w 826161"/>
                <a:gd name="connsiteY10" fmla="*/ 885103 h 940604"/>
                <a:gd name="connsiteX11" fmla="*/ 770660 w 826161"/>
                <a:gd name="connsiteY11" fmla="*/ 940604 h 940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26161" h="940604">
                  <a:moveTo>
                    <a:pt x="770660" y="940604"/>
                  </a:moveTo>
                  <a:lnTo>
                    <a:pt x="55501" y="940604"/>
                  </a:lnTo>
                  <a:cubicBezTo>
                    <a:pt x="24849" y="940604"/>
                    <a:pt x="0" y="915755"/>
                    <a:pt x="0" y="885103"/>
                  </a:cubicBezTo>
                  <a:lnTo>
                    <a:pt x="0" y="169944"/>
                  </a:lnTo>
                  <a:cubicBezTo>
                    <a:pt x="0" y="139292"/>
                    <a:pt x="24849" y="114443"/>
                    <a:pt x="55501" y="114443"/>
                  </a:cubicBezTo>
                  <a:lnTo>
                    <a:pt x="346704" y="114443"/>
                  </a:lnTo>
                  <a:lnTo>
                    <a:pt x="413081" y="0"/>
                  </a:lnTo>
                  <a:lnTo>
                    <a:pt x="479458" y="114443"/>
                  </a:lnTo>
                  <a:lnTo>
                    <a:pt x="770660" y="114443"/>
                  </a:lnTo>
                  <a:cubicBezTo>
                    <a:pt x="801312" y="114443"/>
                    <a:pt x="826161" y="139292"/>
                    <a:pt x="826161" y="169944"/>
                  </a:cubicBezTo>
                  <a:lnTo>
                    <a:pt x="826161" y="885103"/>
                  </a:lnTo>
                  <a:cubicBezTo>
                    <a:pt x="826161" y="915755"/>
                    <a:pt x="801312" y="940604"/>
                    <a:pt x="770660" y="940604"/>
                  </a:cubicBezTo>
                  <a:close/>
                </a:path>
              </a:pathLst>
            </a:cu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sp>
        <p:nvSpPr>
          <p:cNvPr id="39" name="矩形 55"/>
          <p:cNvSpPr/>
          <p:nvPr/>
        </p:nvSpPr>
        <p:spPr>
          <a:xfrm>
            <a:off x="380376" y="5516001"/>
            <a:ext cx="1974401" cy="880497"/>
          </a:xfrm>
          <a:prstGeom prst="rect">
            <a:avLst/>
          </a:prstGeom>
        </p:spPr>
        <p:txBody>
          <a:bodyPr wrap="square">
            <a:spAutoFit/>
          </a:bodyPr>
          <a:lstStyle/>
          <a:p>
            <a:pPr algn="ctr">
              <a:lnSpc>
                <a:spcPct val="120000"/>
              </a:lnSpc>
            </a:pPr>
            <a:r>
              <a:rPr lang="zh-CN" altLang="en-US" sz="1065" dirty="0">
                <a:solidFill>
                  <a:schemeClr val="tx1">
                    <a:lumMod val="85000"/>
                    <a:lumOff val="15000"/>
                  </a:schemeClr>
                </a:solidFill>
                <a:latin typeface="inpin heiti" charset="-122"/>
                <a:ea typeface="inpin heiti" charset="-122"/>
                <a:cs typeface="inpin heiti" charset="-122"/>
                <a:sym typeface="News Gothic MT" charset="0"/>
              </a:rPr>
              <a:t>在这里输入段落文本内容请在这里输入段落文本内容请在这里输入段落文本内容请在这里输入段落文本内容</a:t>
            </a:r>
            <a:endParaRPr lang="zh-CN" altLang="en-US" sz="1065" dirty="0">
              <a:solidFill>
                <a:schemeClr val="tx1">
                  <a:lumMod val="85000"/>
                  <a:lumOff val="15000"/>
                </a:schemeClr>
              </a:solidFill>
              <a:latin typeface="inpin heiti" charset="-122"/>
              <a:ea typeface="inpin heiti" charset="-122"/>
              <a:cs typeface="inpin heiti" charset="-122"/>
            </a:endParaRPr>
          </a:p>
        </p:txBody>
      </p:sp>
      <p:grpSp>
        <p:nvGrpSpPr>
          <p:cNvPr id="31" name="组合 30"/>
          <p:cNvGrpSpPr/>
          <p:nvPr/>
        </p:nvGrpSpPr>
        <p:grpSpPr>
          <a:xfrm>
            <a:off x="2759258" y="4113344"/>
            <a:ext cx="1163855" cy="1325077"/>
            <a:chOff x="2030971" y="3451411"/>
            <a:chExt cx="872891" cy="993808"/>
          </a:xfrm>
        </p:grpSpPr>
        <p:grpSp>
          <p:nvGrpSpPr>
            <p:cNvPr id="12" name="Group 44"/>
            <p:cNvGrpSpPr>
              <a:grpSpLocks noChangeAspect="1"/>
            </p:cNvGrpSpPr>
            <p:nvPr/>
          </p:nvGrpSpPr>
          <p:grpSpPr bwMode="auto">
            <a:xfrm>
              <a:off x="2175432" y="3602656"/>
              <a:ext cx="583968" cy="567090"/>
              <a:chOff x="3202" y="1607"/>
              <a:chExt cx="1730" cy="1680"/>
            </a:xfrm>
            <a:solidFill>
              <a:srgbClr val="FFC000"/>
            </a:solidFill>
          </p:grpSpPr>
          <p:sp>
            <p:nvSpPr>
              <p:cNvPr id="13" name="Freeform 45"/>
              <p:cNvSpPr/>
              <p:nvPr/>
            </p:nvSpPr>
            <p:spPr bwMode="auto">
              <a:xfrm>
                <a:off x="3202" y="1607"/>
                <a:ext cx="1521" cy="1336"/>
              </a:xfrm>
              <a:custGeom>
                <a:avLst/>
                <a:gdLst>
                  <a:gd name="T0" fmla="*/ 93 w 327"/>
                  <a:gd name="T1" fmla="*/ 5 h 287"/>
                  <a:gd name="T2" fmla="*/ 123 w 327"/>
                  <a:gd name="T3" fmla="*/ 4 h 287"/>
                  <a:gd name="T4" fmla="*/ 201 w 327"/>
                  <a:gd name="T5" fmla="*/ 37 h 287"/>
                  <a:gd name="T6" fmla="*/ 224 w 327"/>
                  <a:gd name="T7" fmla="*/ 39 h 287"/>
                  <a:gd name="T8" fmla="*/ 299 w 327"/>
                  <a:gd name="T9" fmla="*/ 11 h 287"/>
                  <a:gd name="T10" fmla="*/ 320 w 327"/>
                  <a:gd name="T11" fmla="*/ 9 h 287"/>
                  <a:gd name="T12" fmla="*/ 325 w 327"/>
                  <a:gd name="T13" fmla="*/ 29 h 287"/>
                  <a:gd name="T14" fmla="*/ 325 w 327"/>
                  <a:gd name="T15" fmla="*/ 133 h 287"/>
                  <a:gd name="T16" fmla="*/ 297 w 327"/>
                  <a:gd name="T17" fmla="*/ 104 h 287"/>
                  <a:gd name="T18" fmla="*/ 296 w 327"/>
                  <a:gd name="T19" fmla="*/ 44 h 287"/>
                  <a:gd name="T20" fmla="*/ 214 w 327"/>
                  <a:gd name="T21" fmla="*/ 72 h 287"/>
                  <a:gd name="T22" fmla="*/ 109 w 327"/>
                  <a:gd name="T23" fmla="*/ 29 h 287"/>
                  <a:gd name="T24" fmla="*/ 27 w 327"/>
                  <a:gd name="T25" fmla="*/ 67 h 287"/>
                  <a:gd name="T26" fmla="*/ 27 w 327"/>
                  <a:gd name="T27" fmla="*/ 249 h 287"/>
                  <a:gd name="T28" fmla="*/ 94 w 327"/>
                  <a:gd name="T29" fmla="*/ 219 h 287"/>
                  <a:gd name="T30" fmla="*/ 105 w 327"/>
                  <a:gd name="T31" fmla="*/ 247 h 287"/>
                  <a:gd name="T32" fmla="*/ 23 w 327"/>
                  <a:gd name="T33" fmla="*/ 283 h 287"/>
                  <a:gd name="T34" fmla="*/ 2 w 327"/>
                  <a:gd name="T35" fmla="*/ 285 h 287"/>
                  <a:gd name="T36" fmla="*/ 2 w 327"/>
                  <a:gd name="T37" fmla="*/ 46 h 287"/>
                  <a:gd name="T38" fmla="*/ 93 w 327"/>
                  <a:gd name="T39" fmla="*/ 5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27" h="287">
                    <a:moveTo>
                      <a:pt x="93" y="5"/>
                    </a:moveTo>
                    <a:cubicBezTo>
                      <a:pt x="102" y="0"/>
                      <a:pt x="113" y="0"/>
                      <a:pt x="123" y="4"/>
                    </a:cubicBezTo>
                    <a:cubicBezTo>
                      <a:pt x="149" y="15"/>
                      <a:pt x="175" y="25"/>
                      <a:pt x="201" y="37"/>
                    </a:cubicBezTo>
                    <a:cubicBezTo>
                      <a:pt x="208" y="41"/>
                      <a:pt x="216" y="42"/>
                      <a:pt x="224" y="39"/>
                    </a:cubicBezTo>
                    <a:cubicBezTo>
                      <a:pt x="249" y="30"/>
                      <a:pt x="274" y="20"/>
                      <a:pt x="299" y="11"/>
                    </a:cubicBezTo>
                    <a:cubicBezTo>
                      <a:pt x="305" y="8"/>
                      <a:pt x="313" y="7"/>
                      <a:pt x="320" y="9"/>
                    </a:cubicBezTo>
                    <a:cubicBezTo>
                      <a:pt x="327" y="13"/>
                      <a:pt x="325" y="22"/>
                      <a:pt x="325" y="29"/>
                    </a:cubicBezTo>
                    <a:cubicBezTo>
                      <a:pt x="325" y="64"/>
                      <a:pt x="326" y="99"/>
                      <a:pt x="325" y="133"/>
                    </a:cubicBezTo>
                    <a:cubicBezTo>
                      <a:pt x="316" y="123"/>
                      <a:pt x="307" y="113"/>
                      <a:pt x="297" y="104"/>
                    </a:cubicBezTo>
                    <a:cubicBezTo>
                      <a:pt x="296" y="84"/>
                      <a:pt x="297" y="64"/>
                      <a:pt x="296" y="44"/>
                    </a:cubicBezTo>
                    <a:cubicBezTo>
                      <a:pt x="268" y="50"/>
                      <a:pt x="242" y="66"/>
                      <a:pt x="214" y="72"/>
                    </a:cubicBezTo>
                    <a:cubicBezTo>
                      <a:pt x="178" y="61"/>
                      <a:pt x="144" y="43"/>
                      <a:pt x="109" y="29"/>
                    </a:cubicBezTo>
                    <a:cubicBezTo>
                      <a:pt x="98" y="34"/>
                      <a:pt x="44" y="59"/>
                      <a:pt x="27" y="67"/>
                    </a:cubicBezTo>
                    <a:cubicBezTo>
                      <a:pt x="26" y="81"/>
                      <a:pt x="25" y="203"/>
                      <a:pt x="27" y="249"/>
                    </a:cubicBezTo>
                    <a:cubicBezTo>
                      <a:pt x="50" y="241"/>
                      <a:pt x="72" y="229"/>
                      <a:pt x="94" y="219"/>
                    </a:cubicBezTo>
                    <a:cubicBezTo>
                      <a:pt x="101" y="227"/>
                      <a:pt x="103" y="237"/>
                      <a:pt x="105" y="247"/>
                    </a:cubicBezTo>
                    <a:cubicBezTo>
                      <a:pt x="77" y="258"/>
                      <a:pt x="51" y="272"/>
                      <a:pt x="23" y="283"/>
                    </a:cubicBezTo>
                    <a:cubicBezTo>
                      <a:pt x="16" y="287"/>
                      <a:pt x="9" y="285"/>
                      <a:pt x="2" y="285"/>
                    </a:cubicBezTo>
                    <a:cubicBezTo>
                      <a:pt x="1" y="235"/>
                      <a:pt x="0" y="77"/>
                      <a:pt x="2" y="46"/>
                    </a:cubicBezTo>
                    <a:cubicBezTo>
                      <a:pt x="32" y="32"/>
                      <a:pt x="63" y="19"/>
                      <a:pt x="9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dirty="0">
                  <a:latin typeface="inpin heiti" charset="-122"/>
                  <a:ea typeface="inpin heiti" charset="-122"/>
                </a:endParaRPr>
              </a:p>
            </p:txBody>
          </p:sp>
          <p:sp>
            <p:nvSpPr>
              <p:cNvPr id="14" name="Freeform 46"/>
              <p:cNvSpPr>
                <a:spLocks noEditPoints="1"/>
              </p:cNvSpPr>
              <p:nvPr/>
            </p:nvSpPr>
            <p:spPr bwMode="auto">
              <a:xfrm>
                <a:off x="3700" y="2068"/>
                <a:ext cx="1232" cy="1219"/>
              </a:xfrm>
              <a:custGeom>
                <a:avLst/>
                <a:gdLst>
                  <a:gd name="T0" fmla="*/ 13 w 265"/>
                  <a:gd name="T1" fmla="*/ 118 h 262"/>
                  <a:gd name="T2" fmla="*/ 98 w 265"/>
                  <a:gd name="T3" fmla="*/ 2 h 262"/>
                  <a:gd name="T4" fmla="*/ 167 w 265"/>
                  <a:gd name="T5" fmla="*/ 21 h 262"/>
                  <a:gd name="T6" fmla="*/ 198 w 265"/>
                  <a:gd name="T7" fmla="*/ 58 h 262"/>
                  <a:gd name="T8" fmla="*/ 206 w 265"/>
                  <a:gd name="T9" fmla="*/ 110 h 262"/>
                  <a:gd name="T10" fmla="*/ 184 w 265"/>
                  <a:gd name="T11" fmla="*/ 167 h 262"/>
                  <a:gd name="T12" fmla="*/ 215 w 265"/>
                  <a:gd name="T13" fmla="*/ 181 h 262"/>
                  <a:gd name="T14" fmla="*/ 255 w 265"/>
                  <a:gd name="T15" fmla="*/ 220 h 262"/>
                  <a:gd name="T16" fmla="*/ 224 w 265"/>
                  <a:gd name="T17" fmla="*/ 252 h 262"/>
                  <a:gd name="T18" fmla="*/ 177 w 265"/>
                  <a:gd name="T19" fmla="*/ 211 h 262"/>
                  <a:gd name="T20" fmla="*/ 161 w 265"/>
                  <a:gd name="T21" fmla="*/ 183 h 262"/>
                  <a:gd name="T22" fmla="*/ 90 w 265"/>
                  <a:gd name="T23" fmla="*/ 195 h 262"/>
                  <a:gd name="T24" fmla="*/ 13 w 265"/>
                  <a:gd name="T25" fmla="*/ 118 h 262"/>
                  <a:gd name="T26" fmla="*/ 100 w 265"/>
                  <a:gd name="T27" fmla="*/ 36 h 262"/>
                  <a:gd name="T28" fmla="*/ 50 w 265"/>
                  <a:gd name="T29" fmla="*/ 74 h 262"/>
                  <a:gd name="T30" fmla="*/ 82 w 265"/>
                  <a:gd name="T31" fmla="*/ 158 h 262"/>
                  <a:gd name="T32" fmla="*/ 171 w 265"/>
                  <a:gd name="T33" fmla="*/ 115 h 262"/>
                  <a:gd name="T34" fmla="*/ 100 w 265"/>
                  <a:gd name="T35" fmla="*/ 36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5" h="262">
                    <a:moveTo>
                      <a:pt x="13" y="118"/>
                    </a:moveTo>
                    <a:cubicBezTo>
                      <a:pt x="0" y="64"/>
                      <a:pt x="44" y="7"/>
                      <a:pt x="98" y="2"/>
                    </a:cubicBezTo>
                    <a:cubicBezTo>
                      <a:pt x="120" y="0"/>
                      <a:pt x="150" y="7"/>
                      <a:pt x="167" y="21"/>
                    </a:cubicBezTo>
                    <a:cubicBezTo>
                      <a:pt x="180" y="30"/>
                      <a:pt x="190" y="44"/>
                      <a:pt x="198" y="58"/>
                    </a:cubicBezTo>
                    <a:cubicBezTo>
                      <a:pt x="205" y="72"/>
                      <a:pt x="207" y="95"/>
                      <a:pt x="206" y="110"/>
                    </a:cubicBezTo>
                    <a:cubicBezTo>
                      <a:pt x="205" y="131"/>
                      <a:pt x="192" y="148"/>
                      <a:pt x="184" y="167"/>
                    </a:cubicBezTo>
                    <a:cubicBezTo>
                      <a:pt x="195" y="170"/>
                      <a:pt x="207" y="172"/>
                      <a:pt x="215" y="181"/>
                    </a:cubicBezTo>
                    <a:cubicBezTo>
                      <a:pt x="228" y="195"/>
                      <a:pt x="246" y="204"/>
                      <a:pt x="255" y="220"/>
                    </a:cubicBezTo>
                    <a:cubicBezTo>
                      <a:pt x="265" y="239"/>
                      <a:pt x="242" y="262"/>
                      <a:pt x="224" y="252"/>
                    </a:cubicBezTo>
                    <a:cubicBezTo>
                      <a:pt x="207" y="240"/>
                      <a:pt x="192" y="225"/>
                      <a:pt x="177" y="211"/>
                    </a:cubicBezTo>
                    <a:cubicBezTo>
                      <a:pt x="168" y="204"/>
                      <a:pt x="172" y="189"/>
                      <a:pt x="161" y="183"/>
                    </a:cubicBezTo>
                    <a:cubicBezTo>
                      <a:pt x="139" y="193"/>
                      <a:pt x="114" y="202"/>
                      <a:pt x="90" y="195"/>
                    </a:cubicBezTo>
                    <a:cubicBezTo>
                      <a:pt x="51" y="188"/>
                      <a:pt x="20" y="156"/>
                      <a:pt x="13" y="118"/>
                    </a:cubicBezTo>
                    <a:close/>
                    <a:moveTo>
                      <a:pt x="100" y="36"/>
                    </a:moveTo>
                    <a:cubicBezTo>
                      <a:pt x="78" y="40"/>
                      <a:pt x="59" y="54"/>
                      <a:pt x="50" y="74"/>
                    </a:cubicBezTo>
                    <a:cubicBezTo>
                      <a:pt x="38" y="105"/>
                      <a:pt x="50" y="145"/>
                      <a:pt x="82" y="158"/>
                    </a:cubicBezTo>
                    <a:cubicBezTo>
                      <a:pt x="117" y="175"/>
                      <a:pt x="163" y="153"/>
                      <a:pt x="171" y="115"/>
                    </a:cubicBezTo>
                    <a:cubicBezTo>
                      <a:pt x="184" y="73"/>
                      <a:pt x="142" y="28"/>
                      <a:pt x="100"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dirty="0">
                  <a:latin typeface="inpin heiti" charset="-122"/>
                  <a:ea typeface="inpin heiti" charset="-122"/>
                </a:endParaRPr>
              </a:p>
            </p:txBody>
          </p:sp>
          <p:sp>
            <p:nvSpPr>
              <p:cNvPr id="15" name="Freeform 47"/>
              <p:cNvSpPr/>
              <p:nvPr/>
            </p:nvSpPr>
            <p:spPr bwMode="auto">
              <a:xfrm>
                <a:off x="3951" y="2501"/>
                <a:ext cx="279" cy="297"/>
              </a:xfrm>
              <a:custGeom>
                <a:avLst/>
                <a:gdLst>
                  <a:gd name="T0" fmla="*/ 0 w 60"/>
                  <a:gd name="T1" fmla="*/ 10 h 64"/>
                  <a:gd name="T2" fmla="*/ 19 w 60"/>
                  <a:gd name="T3" fmla="*/ 1 h 64"/>
                  <a:gd name="T4" fmla="*/ 31 w 60"/>
                  <a:gd name="T5" fmla="*/ 27 h 64"/>
                  <a:gd name="T6" fmla="*/ 59 w 60"/>
                  <a:gd name="T7" fmla="*/ 42 h 64"/>
                  <a:gd name="T8" fmla="*/ 60 w 60"/>
                  <a:gd name="T9" fmla="*/ 58 h 64"/>
                  <a:gd name="T10" fmla="*/ 0 w 60"/>
                  <a:gd name="T11" fmla="*/ 10 h 64"/>
                </a:gdLst>
                <a:ahLst/>
                <a:cxnLst>
                  <a:cxn ang="0">
                    <a:pos x="T0" y="T1"/>
                  </a:cxn>
                  <a:cxn ang="0">
                    <a:pos x="T2" y="T3"/>
                  </a:cxn>
                  <a:cxn ang="0">
                    <a:pos x="T4" y="T5"/>
                  </a:cxn>
                  <a:cxn ang="0">
                    <a:pos x="T6" y="T7"/>
                  </a:cxn>
                  <a:cxn ang="0">
                    <a:pos x="T8" y="T9"/>
                  </a:cxn>
                  <a:cxn ang="0">
                    <a:pos x="T10" y="T11"/>
                  </a:cxn>
                </a:cxnLst>
                <a:rect l="0" t="0" r="r" b="b"/>
                <a:pathLst>
                  <a:path w="60" h="64">
                    <a:moveTo>
                      <a:pt x="0" y="10"/>
                    </a:moveTo>
                    <a:cubicBezTo>
                      <a:pt x="1" y="0"/>
                      <a:pt x="12" y="0"/>
                      <a:pt x="19" y="1"/>
                    </a:cubicBezTo>
                    <a:cubicBezTo>
                      <a:pt x="21" y="10"/>
                      <a:pt x="24" y="20"/>
                      <a:pt x="31" y="27"/>
                    </a:cubicBezTo>
                    <a:cubicBezTo>
                      <a:pt x="38" y="35"/>
                      <a:pt x="49" y="38"/>
                      <a:pt x="59" y="42"/>
                    </a:cubicBezTo>
                    <a:cubicBezTo>
                      <a:pt x="60" y="47"/>
                      <a:pt x="60" y="52"/>
                      <a:pt x="60" y="58"/>
                    </a:cubicBezTo>
                    <a:cubicBezTo>
                      <a:pt x="31" y="64"/>
                      <a:pt x="4" y="38"/>
                      <a:pt x="0"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dirty="0">
                  <a:latin typeface="inpin heiti" charset="-122"/>
                  <a:ea typeface="inpin heiti" charset="-122"/>
                </a:endParaRPr>
              </a:p>
            </p:txBody>
          </p:sp>
        </p:grpSp>
        <p:sp>
          <p:nvSpPr>
            <p:cNvPr id="27" name="任意多边形 26"/>
            <p:cNvSpPr/>
            <p:nvPr/>
          </p:nvSpPr>
          <p:spPr>
            <a:xfrm rot="10800000">
              <a:off x="2030971" y="3451411"/>
              <a:ext cx="872891" cy="993808"/>
            </a:xfrm>
            <a:custGeom>
              <a:avLst/>
              <a:gdLst>
                <a:gd name="connsiteX0" fmla="*/ 770660 w 826161"/>
                <a:gd name="connsiteY0" fmla="*/ 940604 h 940604"/>
                <a:gd name="connsiteX1" fmla="*/ 55501 w 826161"/>
                <a:gd name="connsiteY1" fmla="*/ 940604 h 940604"/>
                <a:gd name="connsiteX2" fmla="*/ 0 w 826161"/>
                <a:gd name="connsiteY2" fmla="*/ 885103 h 940604"/>
                <a:gd name="connsiteX3" fmla="*/ 0 w 826161"/>
                <a:gd name="connsiteY3" fmla="*/ 169944 h 940604"/>
                <a:gd name="connsiteX4" fmla="*/ 55501 w 826161"/>
                <a:gd name="connsiteY4" fmla="*/ 114443 h 940604"/>
                <a:gd name="connsiteX5" fmla="*/ 346704 w 826161"/>
                <a:gd name="connsiteY5" fmla="*/ 114443 h 940604"/>
                <a:gd name="connsiteX6" fmla="*/ 413081 w 826161"/>
                <a:gd name="connsiteY6" fmla="*/ 0 h 940604"/>
                <a:gd name="connsiteX7" fmla="*/ 479458 w 826161"/>
                <a:gd name="connsiteY7" fmla="*/ 114443 h 940604"/>
                <a:gd name="connsiteX8" fmla="*/ 770660 w 826161"/>
                <a:gd name="connsiteY8" fmla="*/ 114443 h 940604"/>
                <a:gd name="connsiteX9" fmla="*/ 826161 w 826161"/>
                <a:gd name="connsiteY9" fmla="*/ 169944 h 940604"/>
                <a:gd name="connsiteX10" fmla="*/ 826161 w 826161"/>
                <a:gd name="connsiteY10" fmla="*/ 885103 h 940604"/>
                <a:gd name="connsiteX11" fmla="*/ 770660 w 826161"/>
                <a:gd name="connsiteY11" fmla="*/ 940604 h 940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26161" h="940604">
                  <a:moveTo>
                    <a:pt x="770660" y="940604"/>
                  </a:moveTo>
                  <a:lnTo>
                    <a:pt x="55501" y="940604"/>
                  </a:lnTo>
                  <a:cubicBezTo>
                    <a:pt x="24849" y="940604"/>
                    <a:pt x="0" y="915755"/>
                    <a:pt x="0" y="885103"/>
                  </a:cubicBezTo>
                  <a:lnTo>
                    <a:pt x="0" y="169944"/>
                  </a:lnTo>
                  <a:cubicBezTo>
                    <a:pt x="0" y="139292"/>
                    <a:pt x="24849" y="114443"/>
                    <a:pt x="55501" y="114443"/>
                  </a:cubicBezTo>
                  <a:lnTo>
                    <a:pt x="346704" y="114443"/>
                  </a:lnTo>
                  <a:lnTo>
                    <a:pt x="413081" y="0"/>
                  </a:lnTo>
                  <a:lnTo>
                    <a:pt x="479458" y="114443"/>
                  </a:lnTo>
                  <a:lnTo>
                    <a:pt x="770660" y="114443"/>
                  </a:lnTo>
                  <a:cubicBezTo>
                    <a:pt x="801312" y="114443"/>
                    <a:pt x="826161" y="139292"/>
                    <a:pt x="826161" y="169944"/>
                  </a:cubicBezTo>
                  <a:lnTo>
                    <a:pt x="826161" y="885103"/>
                  </a:lnTo>
                  <a:cubicBezTo>
                    <a:pt x="826161" y="915755"/>
                    <a:pt x="801312" y="940604"/>
                    <a:pt x="770660" y="940604"/>
                  </a:cubicBezTo>
                  <a:close/>
                </a:path>
              </a:pathLst>
            </a:cu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sp>
        <p:nvSpPr>
          <p:cNvPr id="43" name="矩形 55"/>
          <p:cNvSpPr/>
          <p:nvPr/>
        </p:nvSpPr>
        <p:spPr>
          <a:xfrm>
            <a:off x="2363976" y="5516001"/>
            <a:ext cx="1974401" cy="862352"/>
          </a:xfrm>
          <a:prstGeom prst="rect">
            <a:avLst/>
          </a:prstGeom>
        </p:spPr>
        <p:txBody>
          <a:bodyPr wrap="square">
            <a:spAutoFit/>
          </a:bodyPr>
          <a:lstStyle/>
          <a:p>
            <a:pPr algn="ctr">
              <a:lnSpc>
                <a:spcPct val="120000"/>
              </a:lnSpc>
            </a:pPr>
            <a:r>
              <a:rPr lang="zh-CN" altLang="en-US" sz="1065" dirty="0">
                <a:solidFill>
                  <a:schemeClr val="tx1">
                    <a:lumMod val="85000"/>
                    <a:lumOff val="15000"/>
                  </a:schemeClr>
                </a:solidFill>
                <a:latin typeface="inpin heiti" charset="-122"/>
                <a:ea typeface="inpin heiti" charset="-122"/>
                <a:cs typeface="inpin heiti" charset="-122"/>
                <a:sym typeface="News Gothic MT" charset="0"/>
              </a:rPr>
              <a:t>在这里输入段落文本内容请在这里输入段落文本内容请在这里输入段落文本内容请在这里输入段落文本内容</a:t>
            </a:r>
            <a:endParaRPr lang="zh-CN" altLang="en-US" sz="1065" dirty="0">
              <a:solidFill>
                <a:schemeClr val="tx1">
                  <a:lumMod val="85000"/>
                  <a:lumOff val="15000"/>
                </a:schemeClr>
              </a:solidFill>
              <a:latin typeface="inpin heiti" charset="-122"/>
              <a:ea typeface="inpin heiti" charset="-122"/>
              <a:cs typeface="inpin heiti" charset="-122"/>
            </a:endParaRPr>
          </a:p>
        </p:txBody>
      </p:sp>
      <p:grpSp>
        <p:nvGrpSpPr>
          <p:cNvPr id="37" name="组合 36"/>
          <p:cNvGrpSpPr/>
          <p:nvPr/>
        </p:nvGrpSpPr>
        <p:grpSpPr>
          <a:xfrm>
            <a:off x="4732866" y="4113345"/>
            <a:ext cx="1248500" cy="1325078"/>
            <a:chOff x="3181806" y="3451411"/>
            <a:chExt cx="936375" cy="993808"/>
          </a:xfrm>
          <a:solidFill>
            <a:srgbClr val="FFC000"/>
          </a:solidFill>
        </p:grpSpPr>
        <p:sp>
          <p:nvSpPr>
            <p:cNvPr id="28" name="任意多边形 27"/>
            <p:cNvSpPr/>
            <p:nvPr/>
          </p:nvSpPr>
          <p:spPr>
            <a:xfrm rot="10800000">
              <a:off x="3213548" y="3451411"/>
              <a:ext cx="872891" cy="993808"/>
            </a:xfrm>
            <a:custGeom>
              <a:avLst/>
              <a:gdLst>
                <a:gd name="connsiteX0" fmla="*/ 770660 w 826161"/>
                <a:gd name="connsiteY0" fmla="*/ 940604 h 940604"/>
                <a:gd name="connsiteX1" fmla="*/ 55501 w 826161"/>
                <a:gd name="connsiteY1" fmla="*/ 940604 h 940604"/>
                <a:gd name="connsiteX2" fmla="*/ 0 w 826161"/>
                <a:gd name="connsiteY2" fmla="*/ 885103 h 940604"/>
                <a:gd name="connsiteX3" fmla="*/ 0 w 826161"/>
                <a:gd name="connsiteY3" fmla="*/ 169944 h 940604"/>
                <a:gd name="connsiteX4" fmla="*/ 55501 w 826161"/>
                <a:gd name="connsiteY4" fmla="*/ 114443 h 940604"/>
                <a:gd name="connsiteX5" fmla="*/ 346704 w 826161"/>
                <a:gd name="connsiteY5" fmla="*/ 114443 h 940604"/>
                <a:gd name="connsiteX6" fmla="*/ 413081 w 826161"/>
                <a:gd name="connsiteY6" fmla="*/ 0 h 940604"/>
                <a:gd name="connsiteX7" fmla="*/ 479458 w 826161"/>
                <a:gd name="connsiteY7" fmla="*/ 114443 h 940604"/>
                <a:gd name="connsiteX8" fmla="*/ 770660 w 826161"/>
                <a:gd name="connsiteY8" fmla="*/ 114443 h 940604"/>
                <a:gd name="connsiteX9" fmla="*/ 826161 w 826161"/>
                <a:gd name="connsiteY9" fmla="*/ 169944 h 940604"/>
                <a:gd name="connsiteX10" fmla="*/ 826161 w 826161"/>
                <a:gd name="connsiteY10" fmla="*/ 885103 h 940604"/>
                <a:gd name="connsiteX11" fmla="*/ 770660 w 826161"/>
                <a:gd name="connsiteY11" fmla="*/ 940604 h 940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26161" h="940604">
                  <a:moveTo>
                    <a:pt x="770660" y="940604"/>
                  </a:moveTo>
                  <a:lnTo>
                    <a:pt x="55501" y="940604"/>
                  </a:lnTo>
                  <a:cubicBezTo>
                    <a:pt x="24849" y="940604"/>
                    <a:pt x="0" y="915755"/>
                    <a:pt x="0" y="885103"/>
                  </a:cubicBezTo>
                  <a:lnTo>
                    <a:pt x="0" y="169944"/>
                  </a:lnTo>
                  <a:cubicBezTo>
                    <a:pt x="0" y="139292"/>
                    <a:pt x="24849" y="114443"/>
                    <a:pt x="55501" y="114443"/>
                  </a:cubicBezTo>
                  <a:lnTo>
                    <a:pt x="346704" y="114443"/>
                  </a:lnTo>
                  <a:lnTo>
                    <a:pt x="413081" y="0"/>
                  </a:lnTo>
                  <a:lnTo>
                    <a:pt x="479458" y="114443"/>
                  </a:lnTo>
                  <a:lnTo>
                    <a:pt x="770660" y="114443"/>
                  </a:lnTo>
                  <a:cubicBezTo>
                    <a:pt x="801312" y="114443"/>
                    <a:pt x="826161" y="139292"/>
                    <a:pt x="826161" y="169944"/>
                  </a:cubicBezTo>
                  <a:lnTo>
                    <a:pt x="826161" y="885103"/>
                  </a:lnTo>
                  <a:cubicBezTo>
                    <a:pt x="826161" y="915755"/>
                    <a:pt x="801312" y="940604"/>
                    <a:pt x="770660" y="940604"/>
                  </a:cubicBezTo>
                  <a:close/>
                </a:path>
              </a:pathLst>
            </a:custGeom>
            <a:grp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nvGrpSpPr>
            <p:cNvPr id="33" name="组合 32"/>
            <p:cNvGrpSpPr/>
            <p:nvPr/>
          </p:nvGrpSpPr>
          <p:grpSpPr>
            <a:xfrm>
              <a:off x="3181806" y="3466752"/>
              <a:ext cx="936375" cy="774380"/>
              <a:chOff x="4984441" y="3312181"/>
              <a:chExt cx="1282050" cy="1060253"/>
            </a:xfrm>
            <a:grpFill/>
          </p:grpSpPr>
          <p:sp>
            <p:nvSpPr>
              <p:cNvPr id="34" name="文本框 33"/>
              <p:cNvSpPr txBox="1"/>
              <p:nvPr/>
            </p:nvSpPr>
            <p:spPr>
              <a:xfrm>
                <a:off x="4984441" y="3312181"/>
                <a:ext cx="1282050" cy="726909"/>
              </a:xfrm>
              <a:prstGeom prst="rect">
                <a:avLst/>
              </a:prstGeom>
              <a:noFill/>
            </p:spPr>
            <p:txBody>
              <a:bodyPr wrap="square" rtlCol="0">
                <a:spAutoFit/>
              </a:bodyPr>
              <a:lstStyle/>
              <a:p>
                <a:pPr algn="ctr"/>
                <a:r>
                  <a:rPr lang="en-US" altLang="zh-CN" sz="4000" dirty="0">
                    <a:solidFill>
                      <a:schemeClr val="bg1"/>
                    </a:solidFill>
                    <a:latin typeface="inpin heiti" charset="-122"/>
                    <a:ea typeface="inpin heiti" charset="-122"/>
                  </a:rPr>
                  <a:t>34%</a:t>
                </a:r>
                <a:endParaRPr lang="zh-CN" altLang="en-US" sz="4000" dirty="0">
                  <a:solidFill>
                    <a:schemeClr val="bg1"/>
                  </a:solidFill>
                  <a:latin typeface="inpin heiti" charset="-122"/>
                  <a:ea typeface="inpin heiti" charset="-122"/>
                </a:endParaRPr>
              </a:p>
            </p:txBody>
          </p:sp>
          <p:cxnSp>
            <p:nvCxnSpPr>
              <p:cNvPr id="35" name="直接连接符 34"/>
              <p:cNvCxnSpPr/>
              <p:nvPr/>
            </p:nvCxnSpPr>
            <p:spPr>
              <a:xfrm>
                <a:off x="5149911" y="4033692"/>
                <a:ext cx="951111" cy="0"/>
              </a:xfrm>
              <a:prstGeom prst="line">
                <a:avLst/>
              </a:prstGeom>
              <a:grpFill/>
              <a:ln>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36" name="文本框 35"/>
              <p:cNvSpPr txBox="1"/>
              <p:nvPr/>
            </p:nvSpPr>
            <p:spPr>
              <a:xfrm>
                <a:off x="4984441" y="4024782"/>
                <a:ext cx="1282050" cy="347652"/>
              </a:xfrm>
              <a:prstGeom prst="rect">
                <a:avLst/>
              </a:prstGeom>
              <a:noFill/>
            </p:spPr>
            <p:txBody>
              <a:bodyPr wrap="square" rtlCol="0">
                <a:spAutoFit/>
              </a:bodyPr>
              <a:lstStyle/>
              <a:p>
                <a:pPr algn="ctr"/>
                <a:r>
                  <a:rPr lang="en-US" altLang="zh-CN" sz="1600" dirty="0">
                    <a:solidFill>
                      <a:schemeClr val="bg1"/>
                    </a:solidFill>
                    <a:latin typeface="inpin heiti" charset="-122"/>
                    <a:ea typeface="inpin heiti" charset="-122"/>
                  </a:rPr>
                  <a:t>From 2014 </a:t>
                </a:r>
                <a:endParaRPr lang="zh-CN" altLang="en-US" sz="1600" dirty="0">
                  <a:solidFill>
                    <a:schemeClr val="bg1"/>
                  </a:solidFill>
                  <a:latin typeface="inpin heiti" charset="-122"/>
                  <a:ea typeface="inpin heiti" charset="-122"/>
                </a:endParaRPr>
              </a:p>
            </p:txBody>
          </p:sp>
        </p:grpSp>
      </p:grpSp>
      <p:sp>
        <p:nvSpPr>
          <p:cNvPr id="44" name="矩形 55"/>
          <p:cNvSpPr/>
          <p:nvPr/>
        </p:nvSpPr>
        <p:spPr>
          <a:xfrm>
            <a:off x="4366974" y="5516001"/>
            <a:ext cx="1974401" cy="862352"/>
          </a:xfrm>
          <a:prstGeom prst="rect">
            <a:avLst/>
          </a:prstGeom>
        </p:spPr>
        <p:txBody>
          <a:bodyPr wrap="square">
            <a:spAutoFit/>
          </a:bodyPr>
          <a:lstStyle/>
          <a:p>
            <a:pPr algn="ctr">
              <a:lnSpc>
                <a:spcPct val="120000"/>
              </a:lnSpc>
            </a:pPr>
            <a:r>
              <a:rPr lang="zh-CN" altLang="en-US" sz="1065" dirty="0">
                <a:solidFill>
                  <a:schemeClr val="tx1">
                    <a:lumMod val="85000"/>
                    <a:lumOff val="15000"/>
                  </a:schemeClr>
                </a:solidFill>
                <a:latin typeface="inpin heiti" charset="-122"/>
                <a:ea typeface="inpin heiti" charset="-122"/>
                <a:cs typeface="inpin heiti" charset="-122"/>
                <a:sym typeface="News Gothic MT" charset="0"/>
              </a:rPr>
              <a:t>在这里输入段落文本内容请在这里输入段落文本内容请在这里输入段落文本内容请在这里输入段落文本内容</a:t>
            </a:r>
            <a:endParaRPr lang="zh-CN" altLang="en-US" sz="1065" dirty="0">
              <a:solidFill>
                <a:schemeClr val="tx1">
                  <a:lumMod val="85000"/>
                  <a:lumOff val="15000"/>
                </a:schemeClr>
              </a:solidFill>
              <a:latin typeface="inpin heiti" charset="-122"/>
              <a:ea typeface="inpin heiti" charset="-122"/>
              <a:cs typeface="inpin heiti" charset="-122"/>
            </a:endParaRPr>
          </a:p>
        </p:txBody>
      </p:sp>
      <p:grpSp>
        <p:nvGrpSpPr>
          <p:cNvPr id="32" name="组合 31"/>
          <p:cNvGrpSpPr/>
          <p:nvPr/>
        </p:nvGrpSpPr>
        <p:grpSpPr>
          <a:xfrm>
            <a:off x="6791119" y="4113344"/>
            <a:ext cx="1163855" cy="1325077"/>
            <a:chOff x="5025082" y="3451411"/>
            <a:chExt cx="872891" cy="993808"/>
          </a:xfrm>
        </p:grpSpPr>
        <p:grpSp>
          <p:nvGrpSpPr>
            <p:cNvPr id="16" name="Group 58"/>
            <p:cNvGrpSpPr>
              <a:grpSpLocks noChangeAspect="1"/>
            </p:cNvGrpSpPr>
            <p:nvPr/>
          </p:nvGrpSpPr>
          <p:grpSpPr bwMode="auto">
            <a:xfrm>
              <a:off x="5226798" y="3600165"/>
              <a:ext cx="469458" cy="564600"/>
              <a:chOff x="4372" y="1753"/>
              <a:chExt cx="676" cy="813"/>
            </a:xfrm>
            <a:solidFill>
              <a:srgbClr val="FFC000"/>
            </a:solidFill>
          </p:grpSpPr>
          <p:sp>
            <p:nvSpPr>
              <p:cNvPr id="17" name="Freeform 59"/>
              <p:cNvSpPr/>
              <p:nvPr/>
            </p:nvSpPr>
            <p:spPr bwMode="auto">
              <a:xfrm>
                <a:off x="4372" y="1756"/>
                <a:ext cx="294" cy="388"/>
              </a:xfrm>
              <a:custGeom>
                <a:avLst/>
                <a:gdLst>
                  <a:gd name="T0" fmla="*/ 52 w 123"/>
                  <a:gd name="T1" fmla="*/ 6 h 163"/>
                  <a:gd name="T2" fmla="*/ 71 w 123"/>
                  <a:gd name="T3" fmla="*/ 7 h 163"/>
                  <a:gd name="T4" fmla="*/ 115 w 123"/>
                  <a:gd name="T5" fmla="*/ 59 h 163"/>
                  <a:gd name="T6" fmla="*/ 115 w 123"/>
                  <a:gd name="T7" fmla="*/ 81 h 163"/>
                  <a:gd name="T8" fmla="*/ 84 w 123"/>
                  <a:gd name="T9" fmla="*/ 83 h 163"/>
                  <a:gd name="T10" fmla="*/ 113 w 123"/>
                  <a:gd name="T11" fmla="*/ 137 h 163"/>
                  <a:gd name="T12" fmla="*/ 65 w 123"/>
                  <a:gd name="T13" fmla="*/ 163 h 163"/>
                  <a:gd name="T14" fmla="*/ 36 w 123"/>
                  <a:gd name="T15" fmla="*/ 83 h 163"/>
                  <a:gd name="T16" fmla="*/ 0 w 123"/>
                  <a:gd name="T17" fmla="*/ 70 h 163"/>
                  <a:gd name="T18" fmla="*/ 21 w 123"/>
                  <a:gd name="T19" fmla="*/ 42 h 163"/>
                  <a:gd name="T20" fmla="*/ 52 w 123"/>
                  <a:gd name="T21" fmla="*/ 6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3" h="163">
                    <a:moveTo>
                      <a:pt x="52" y="6"/>
                    </a:moveTo>
                    <a:cubicBezTo>
                      <a:pt x="56" y="0"/>
                      <a:pt x="67" y="1"/>
                      <a:pt x="71" y="7"/>
                    </a:cubicBezTo>
                    <a:cubicBezTo>
                      <a:pt x="85" y="25"/>
                      <a:pt x="100" y="42"/>
                      <a:pt x="115" y="59"/>
                    </a:cubicBezTo>
                    <a:cubicBezTo>
                      <a:pt x="121" y="65"/>
                      <a:pt x="123" y="76"/>
                      <a:pt x="115" y="81"/>
                    </a:cubicBezTo>
                    <a:cubicBezTo>
                      <a:pt x="105" y="83"/>
                      <a:pt x="95" y="82"/>
                      <a:pt x="84" y="83"/>
                    </a:cubicBezTo>
                    <a:cubicBezTo>
                      <a:pt x="81" y="105"/>
                      <a:pt x="95" y="125"/>
                      <a:pt x="113" y="137"/>
                    </a:cubicBezTo>
                    <a:cubicBezTo>
                      <a:pt x="97" y="145"/>
                      <a:pt x="82" y="156"/>
                      <a:pt x="65" y="163"/>
                    </a:cubicBezTo>
                    <a:cubicBezTo>
                      <a:pt x="46" y="141"/>
                      <a:pt x="33" y="113"/>
                      <a:pt x="36" y="83"/>
                    </a:cubicBezTo>
                    <a:cubicBezTo>
                      <a:pt x="24" y="81"/>
                      <a:pt x="1" y="88"/>
                      <a:pt x="0" y="70"/>
                    </a:cubicBezTo>
                    <a:cubicBezTo>
                      <a:pt x="4" y="59"/>
                      <a:pt x="13" y="51"/>
                      <a:pt x="21" y="42"/>
                    </a:cubicBezTo>
                    <a:cubicBezTo>
                      <a:pt x="31" y="31"/>
                      <a:pt x="41" y="18"/>
                      <a:pt x="5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dirty="0">
                  <a:latin typeface="inpin heiti" charset="-122"/>
                  <a:ea typeface="inpin heiti" charset="-122"/>
                </a:endParaRPr>
              </a:p>
            </p:txBody>
          </p:sp>
          <p:sp>
            <p:nvSpPr>
              <p:cNvPr id="18" name="Freeform 60"/>
              <p:cNvSpPr/>
              <p:nvPr/>
            </p:nvSpPr>
            <p:spPr bwMode="auto">
              <a:xfrm>
                <a:off x="4463" y="1753"/>
                <a:ext cx="585" cy="813"/>
              </a:xfrm>
              <a:custGeom>
                <a:avLst/>
                <a:gdLst>
                  <a:gd name="T0" fmla="*/ 179 w 245"/>
                  <a:gd name="T1" fmla="*/ 4 h 341"/>
                  <a:gd name="T2" fmla="*/ 201 w 245"/>
                  <a:gd name="T3" fmla="*/ 16 h 341"/>
                  <a:gd name="T4" fmla="*/ 241 w 245"/>
                  <a:gd name="T5" fmla="*/ 64 h 341"/>
                  <a:gd name="T6" fmla="*/ 240 w 245"/>
                  <a:gd name="T7" fmla="*/ 81 h 341"/>
                  <a:gd name="T8" fmla="*/ 211 w 245"/>
                  <a:gd name="T9" fmla="*/ 84 h 341"/>
                  <a:gd name="T10" fmla="*/ 172 w 245"/>
                  <a:gd name="T11" fmla="*/ 169 h 341"/>
                  <a:gd name="T12" fmla="*/ 87 w 245"/>
                  <a:gd name="T13" fmla="*/ 221 h 341"/>
                  <a:gd name="T14" fmla="*/ 53 w 245"/>
                  <a:gd name="T15" fmla="*/ 250 h 341"/>
                  <a:gd name="T16" fmla="*/ 46 w 245"/>
                  <a:gd name="T17" fmla="*/ 339 h 341"/>
                  <a:gd name="T18" fmla="*/ 1 w 245"/>
                  <a:gd name="T19" fmla="*/ 340 h 341"/>
                  <a:gd name="T20" fmla="*/ 1 w 245"/>
                  <a:gd name="T21" fmla="*/ 267 h 341"/>
                  <a:gd name="T22" fmla="*/ 12 w 245"/>
                  <a:gd name="T23" fmla="*/ 225 h 341"/>
                  <a:gd name="T24" fmla="*/ 54 w 245"/>
                  <a:gd name="T25" fmla="*/ 184 h 341"/>
                  <a:gd name="T26" fmla="*/ 107 w 245"/>
                  <a:gd name="T27" fmla="*/ 152 h 341"/>
                  <a:gd name="T28" fmla="*/ 154 w 245"/>
                  <a:gd name="T29" fmla="*/ 115 h 341"/>
                  <a:gd name="T30" fmla="*/ 159 w 245"/>
                  <a:gd name="T31" fmla="*/ 84 h 341"/>
                  <a:gd name="T32" fmla="*/ 126 w 245"/>
                  <a:gd name="T33" fmla="*/ 78 h 341"/>
                  <a:gd name="T34" fmla="*/ 138 w 245"/>
                  <a:gd name="T35" fmla="*/ 51 h 341"/>
                  <a:gd name="T36" fmla="*/ 179 w 245"/>
                  <a:gd name="T37" fmla="*/ 4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5" h="341">
                    <a:moveTo>
                      <a:pt x="179" y="4"/>
                    </a:moveTo>
                    <a:cubicBezTo>
                      <a:pt x="189" y="0"/>
                      <a:pt x="195" y="10"/>
                      <a:pt x="201" y="16"/>
                    </a:cubicBezTo>
                    <a:cubicBezTo>
                      <a:pt x="214" y="32"/>
                      <a:pt x="229" y="47"/>
                      <a:pt x="241" y="64"/>
                    </a:cubicBezTo>
                    <a:cubicBezTo>
                      <a:pt x="245" y="69"/>
                      <a:pt x="244" y="77"/>
                      <a:pt x="240" y="81"/>
                    </a:cubicBezTo>
                    <a:cubicBezTo>
                      <a:pt x="231" y="85"/>
                      <a:pt x="221" y="83"/>
                      <a:pt x="211" y="84"/>
                    </a:cubicBezTo>
                    <a:cubicBezTo>
                      <a:pt x="209" y="115"/>
                      <a:pt x="199" y="149"/>
                      <a:pt x="172" y="169"/>
                    </a:cubicBezTo>
                    <a:cubicBezTo>
                      <a:pt x="145" y="187"/>
                      <a:pt x="115" y="203"/>
                      <a:pt x="87" y="221"/>
                    </a:cubicBezTo>
                    <a:cubicBezTo>
                      <a:pt x="75" y="229"/>
                      <a:pt x="59" y="235"/>
                      <a:pt x="53" y="250"/>
                    </a:cubicBezTo>
                    <a:cubicBezTo>
                      <a:pt x="42" y="278"/>
                      <a:pt x="50" y="310"/>
                      <a:pt x="46" y="339"/>
                    </a:cubicBezTo>
                    <a:cubicBezTo>
                      <a:pt x="31" y="341"/>
                      <a:pt x="16" y="341"/>
                      <a:pt x="1" y="340"/>
                    </a:cubicBezTo>
                    <a:cubicBezTo>
                      <a:pt x="0" y="316"/>
                      <a:pt x="1" y="291"/>
                      <a:pt x="1" y="267"/>
                    </a:cubicBezTo>
                    <a:cubicBezTo>
                      <a:pt x="1" y="252"/>
                      <a:pt x="3" y="237"/>
                      <a:pt x="12" y="225"/>
                    </a:cubicBezTo>
                    <a:cubicBezTo>
                      <a:pt x="25" y="210"/>
                      <a:pt x="41" y="198"/>
                      <a:pt x="54" y="184"/>
                    </a:cubicBezTo>
                    <a:cubicBezTo>
                      <a:pt x="71" y="171"/>
                      <a:pt x="90" y="164"/>
                      <a:pt x="107" y="152"/>
                    </a:cubicBezTo>
                    <a:cubicBezTo>
                      <a:pt x="123" y="140"/>
                      <a:pt x="144" y="133"/>
                      <a:pt x="154" y="115"/>
                    </a:cubicBezTo>
                    <a:cubicBezTo>
                      <a:pt x="159" y="105"/>
                      <a:pt x="163" y="94"/>
                      <a:pt x="159" y="84"/>
                    </a:cubicBezTo>
                    <a:cubicBezTo>
                      <a:pt x="148" y="82"/>
                      <a:pt x="135" y="86"/>
                      <a:pt x="126" y="78"/>
                    </a:cubicBezTo>
                    <a:cubicBezTo>
                      <a:pt x="122" y="67"/>
                      <a:pt x="132" y="59"/>
                      <a:pt x="138" y="51"/>
                    </a:cubicBezTo>
                    <a:cubicBezTo>
                      <a:pt x="152" y="36"/>
                      <a:pt x="164" y="18"/>
                      <a:pt x="179"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dirty="0">
                  <a:latin typeface="inpin heiti" charset="-122"/>
                  <a:ea typeface="inpin heiti" charset="-122"/>
                </a:endParaRPr>
              </a:p>
            </p:txBody>
          </p:sp>
          <p:sp>
            <p:nvSpPr>
              <p:cNvPr id="19" name="Freeform 61"/>
              <p:cNvSpPr/>
              <p:nvPr/>
            </p:nvSpPr>
            <p:spPr bwMode="auto">
              <a:xfrm>
                <a:off x="4785" y="2230"/>
                <a:ext cx="172" cy="336"/>
              </a:xfrm>
              <a:custGeom>
                <a:avLst/>
                <a:gdLst>
                  <a:gd name="T0" fmla="*/ 0 w 72"/>
                  <a:gd name="T1" fmla="*/ 25 h 141"/>
                  <a:gd name="T2" fmla="*/ 42 w 72"/>
                  <a:gd name="T3" fmla="*/ 0 h 141"/>
                  <a:gd name="T4" fmla="*/ 71 w 72"/>
                  <a:gd name="T5" fmla="*/ 63 h 141"/>
                  <a:gd name="T6" fmla="*/ 71 w 72"/>
                  <a:gd name="T7" fmla="*/ 139 h 141"/>
                  <a:gd name="T8" fmla="*/ 23 w 72"/>
                  <a:gd name="T9" fmla="*/ 140 h 141"/>
                  <a:gd name="T10" fmla="*/ 22 w 72"/>
                  <a:gd name="T11" fmla="*/ 63 h 141"/>
                  <a:gd name="T12" fmla="*/ 0 w 72"/>
                  <a:gd name="T13" fmla="*/ 29 h 141"/>
                  <a:gd name="T14" fmla="*/ 0 w 72"/>
                  <a:gd name="T15" fmla="*/ 25 h 1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141">
                    <a:moveTo>
                      <a:pt x="0" y="25"/>
                    </a:moveTo>
                    <a:cubicBezTo>
                      <a:pt x="14" y="16"/>
                      <a:pt x="28" y="8"/>
                      <a:pt x="42" y="0"/>
                    </a:cubicBezTo>
                    <a:cubicBezTo>
                      <a:pt x="57" y="18"/>
                      <a:pt x="71" y="39"/>
                      <a:pt x="71" y="63"/>
                    </a:cubicBezTo>
                    <a:cubicBezTo>
                      <a:pt x="71" y="88"/>
                      <a:pt x="72" y="114"/>
                      <a:pt x="71" y="139"/>
                    </a:cubicBezTo>
                    <a:cubicBezTo>
                      <a:pt x="55" y="141"/>
                      <a:pt x="39" y="141"/>
                      <a:pt x="23" y="140"/>
                    </a:cubicBezTo>
                    <a:cubicBezTo>
                      <a:pt x="22" y="114"/>
                      <a:pt x="24" y="88"/>
                      <a:pt x="22" y="63"/>
                    </a:cubicBezTo>
                    <a:cubicBezTo>
                      <a:pt x="21" y="49"/>
                      <a:pt x="10" y="39"/>
                      <a:pt x="0" y="29"/>
                    </a:cubicBezTo>
                    <a:cubicBezTo>
                      <a:pt x="0" y="28"/>
                      <a:pt x="0" y="26"/>
                      <a:pt x="0"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dirty="0">
                  <a:latin typeface="inpin heiti" charset="-122"/>
                  <a:ea typeface="inpin heiti" charset="-122"/>
                </a:endParaRPr>
              </a:p>
            </p:txBody>
          </p:sp>
        </p:grpSp>
        <p:sp>
          <p:nvSpPr>
            <p:cNvPr id="29" name="任意多边形 28"/>
            <p:cNvSpPr/>
            <p:nvPr/>
          </p:nvSpPr>
          <p:spPr>
            <a:xfrm rot="10800000">
              <a:off x="5025082" y="3451411"/>
              <a:ext cx="872891" cy="993808"/>
            </a:xfrm>
            <a:custGeom>
              <a:avLst/>
              <a:gdLst>
                <a:gd name="connsiteX0" fmla="*/ 770660 w 826161"/>
                <a:gd name="connsiteY0" fmla="*/ 940604 h 940604"/>
                <a:gd name="connsiteX1" fmla="*/ 55501 w 826161"/>
                <a:gd name="connsiteY1" fmla="*/ 940604 h 940604"/>
                <a:gd name="connsiteX2" fmla="*/ 0 w 826161"/>
                <a:gd name="connsiteY2" fmla="*/ 885103 h 940604"/>
                <a:gd name="connsiteX3" fmla="*/ 0 w 826161"/>
                <a:gd name="connsiteY3" fmla="*/ 169944 h 940604"/>
                <a:gd name="connsiteX4" fmla="*/ 55501 w 826161"/>
                <a:gd name="connsiteY4" fmla="*/ 114443 h 940604"/>
                <a:gd name="connsiteX5" fmla="*/ 346704 w 826161"/>
                <a:gd name="connsiteY5" fmla="*/ 114443 h 940604"/>
                <a:gd name="connsiteX6" fmla="*/ 413081 w 826161"/>
                <a:gd name="connsiteY6" fmla="*/ 0 h 940604"/>
                <a:gd name="connsiteX7" fmla="*/ 479458 w 826161"/>
                <a:gd name="connsiteY7" fmla="*/ 114443 h 940604"/>
                <a:gd name="connsiteX8" fmla="*/ 770660 w 826161"/>
                <a:gd name="connsiteY8" fmla="*/ 114443 h 940604"/>
                <a:gd name="connsiteX9" fmla="*/ 826161 w 826161"/>
                <a:gd name="connsiteY9" fmla="*/ 169944 h 940604"/>
                <a:gd name="connsiteX10" fmla="*/ 826161 w 826161"/>
                <a:gd name="connsiteY10" fmla="*/ 885103 h 940604"/>
                <a:gd name="connsiteX11" fmla="*/ 770660 w 826161"/>
                <a:gd name="connsiteY11" fmla="*/ 940604 h 940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26161" h="940604">
                  <a:moveTo>
                    <a:pt x="770660" y="940604"/>
                  </a:moveTo>
                  <a:lnTo>
                    <a:pt x="55501" y="940604"/>
                  </a:lnTo>
                  <a:cubicBezTo>
                    <a:pt x="24849" y="940604"/>
                    <a:pt x="0" y="915755"/>
                    <a:pt x="0" y="885103"/>
                  </a:cubicBezTo>
                  <a:lnTo>
                    <a:pt x="0" y="169944"/>
                  </a:lnTo>
                  <a:cubicBezTo>
                    <a:pt x="0" y="139292"/>
                    <a:pt x="24849" y="114443"/>
                    <a:pt x="55501" y="114443"/>
                  </a:cubicBezTo>
                  <a:lnTo>
                    <a:pt x="346704" y="114443"/>
                  </a:lnTo>
                  <a:lnTo>
                    <a:pt x="413081" y="0"/>
                  </a:lnTo>
                  <a:lnTo>
                    <a:pt x="479458" y="114443"/>
                  </a:lnTo>
                  <a:lnTo>
                    <a:pt x="770660" y="114443"/>
                  </a:lnTo>
                  <a:cubicBezTo>
                    <a:pt x="801312" y="114443"/>
                    <a:pt x="826161" y="139292"/>
                    <a:pt x="826161" y="169944"/>
                  </a:cubicBezTo>
                  <a:lnTo>
                    <a:pt x="826161" y="885103"/>
                  </a:lnTo>
                  <a:cubicBezTo>
                    <a:pt x="826161" y="915755"/>
                    <a:pt x="801312" y="940604"/>
                    <a:pt x="770660" y="940604"/>
                  </a:cubicBezTo>
                  <a:close/>
                </a:path>
              </a:pathLst>
            </a:cu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sp>
        <p:nvSpPr>
          <p:cNvPr id="45" name="矩形 55"/>
          <p:cNvSpPr/>
          <p:nvPr/>
        </p:nvSpPr>
        <p:spPr>
          <a:xfrm>
            <a:off x="6385845" y="5516001"/>
            <a:ext cx="1974401" cy="862352"/>
          </a:xfrm>
          <a:prstGeom prst="rect">
            <a:avLst/>
          </a:prstGeom>
        </p:spPr>
        <p:txBody>
          <a:bodyPr wrap="square">
            <a:spAutoFit/>
          </a:bodyPr>
          <a:lstStyle/>
          <a:p>
            <a:pPr algn="ctr">
              <a:lnSpc>
                <a:spcPct val="120000"/>
              </a:lnSpc>
            </a:pPr>
            <a:r>
              <a:rPr lang="zh-CN" altLang="en-US" sz="1065" dirty="0">
                <a:solidFill>
                  <a:schemeClr val="tx1">
                    <a:lumMod val="85000"/>
                    <a:lumOff val="15000"/>
                  </a:schemeClr>
                </a:solidFill>
                <a:latin typeface="inpin heiti" charset="-122"/>
                <a:ea typeface="inpin heiti" charset="-122"/>
                <a:cs typeface="inpin heiti" charset="-122"/>
                <a:sym typeface="News Gothic MT" charset="0"/>
              </a:rPr>
              <a:t>在这里输入段落文本内容请在这里输入段落文本内容请在这里输入段落文本内容请在这里输入段落文本内容</a:t>
            </a:r>
            <a:endParaRPr lang="zh-CN" altLang="en-US" sz="1065" dirty="0">
              <a:solidFill>
                <a:schemeClr val="tx1">
                  <a:lumMod val="85000"/>
                  <a:lumOff val="15000"/>
                </a:schemeClr>
              </a:solidFill>
              <a:latin typeface="inpin heiti" charset="-122"/>
              <a:ea typeface="inpin heiti" charset="-122"/>
              <a:cs typeface="inpin heiti" charset="-122"/>
            </a:endParaRPr>
          </a:p>
        </p:txBody>
      </p:sp>
      <p:sp>
        <p:nvSpPr>
          <p:cNvPr id="50" name="矩形 55"/>
          <p:cNvSpPr/>
          <p:nvPr/>
        </p:nvSpPr>
        <p:spPr>
          <a:xfrm>
            <a:off x="394010" y="2659001"/>
            <a:ext cx="6133791" cy="271228"/>
          </a:xfrm>
          <a:prstGeom prst="rect">
            <a:avLst/>
          </a:prstGeom>
        </p:spPr>
        <p:txBody>
          <a:bodyPr wrap="square">
            <a:spAutoFit/>
          </a:bodyPr>
          <a:lstStyle/>
          <a:p>
            <a:pPr>
              <a:lnSpc>
                <a:spcPct val="120000"/>
              </a:lnSpc>
            </a:pPr>
            <a:r>
              <a:rPr lang="zh-CN" altLang="en-US" sz="1065" dirty="0">
                <a:solidFill>
                  <a:schemeClr val="bg1"/>
                </a:solidFill>
                <a:latin typeface="inpin heiti" charset="-122"/>
                <a:ea typeface="inpin heiti" charset="-122"/>
                <a:cs typeface="inpin heiti" charset="-122"/>
                <a:sym typeface="News Gothic MT" charset="0"/>
              </a:rPr>
              <a:t>在</a:t>
            </a:r>
            <a:endParaRPr lang="zh-CN" altLang="en-US" sz="1065" dirty="0">
              <a:solidFill>
                <a:schemeClr val="bg1"/>
              </a:solidFill>
              <a:latin typeface="inpin heiti" charset="-122"/>
              <a:ea typeface="inpin heiti" charset="-122"/>
              <a:cs typeface="inpin heiti" charset="-122"/>
            </a:endParaRPr>
          </a:p>
        </p:txBody>
      </p:sp>
      <p:sp>
        <p:nvSpPr>
          <p:cNvPr id="51" name="矩形 39"/>
          <p:cNvSpPr/>
          <p:nvPr/>
        </p:nvSpPr>
        <p:spPr>
          <a:xfrm>
            <a:off x="492722" y="1523844"/>
            <a:ext cx="5002331" cy="502766"/>
          </a:xfrm>
          <a:prstGeom prst="rect">
            <a:avLst/>
          </a:prstGeom>
          <a:solidFill>
            <a:srgbClr val="FFC000">
              <a:alpha val="70000"/>
            </a:srgbClr>
          </a:solidFill>
        </p:spPr>
        <p:txBody>
          <a:bodyPr wrap="none">
            <a:spAutoFit/>
          </a:bodyPr>
          <a:lstStyle/>
          <a:p>
            <a:r>
              <a:rPr lang="zh-CN" altLang="zh-CN" sz="2665" dirty="0">
                <a:solidFill>
                  <a:schemeClr val="bg1"/>
                </a:solidFill>
                <a:latin typeface="inpin heiti" charset="-122"/>
                <a:ea typeface="inpin heiti" charset="-122"/>
                <a:sym typeface="News Gothic MT" charset="0"/>
              </a:rPr>
              <a:t>LOREM IPSUM DOLOR AMET </a:t>
            </a:r>
            <a:endParaRPr lang="zh-CN" altLang="zh-CN" sz="2665" dirty="0">
              <a:solidFill>
                <a:schemeClr val="bg1"/>
              </a:solidFill>
              <a:latin typeface="inpin heiti" charset="-122"/>
              <a:ea typeface="inpin heiti" charset="-122"/>
            </a:endParaRPr>
          </a:p>
        </p:txBody>
      </p:sp>
      <p:sp>
        <p:nvSpPr>
          <p:cNvPr id="52" name="矩形 51"/>
          <p:cNvSpPr/>
          <p:nvPr/>
        </p:nvSpPr>
        <p:spPr>
          <a:xfrm>
            <a:off x="492721" y="2120685"/>
            <a:ext cx="3621504" cy="502766"/>
          </a:xfrm>
          <a:prstGeom prst="rect">
            <a:avLst/>
          </a:prstGeom>
          <a:solidFill>
            <a:srgbClr val="FFC000">
              <a:alpha val="70000"/>
            </a:srgbClr>
          </a:solidFill>
        </p:spPr>
        <p:txBody>
          <a:bodyPr wrap="none">
            <a:spAutoFit/>
          </a:bodyPr>
          <a:lstStyle/>
          <a:p>
            <a:r>
              <a:rPr lang="zh-CN" altLang="zh-CN" sz="2665" dirty="0">
                <a:solidFill>
                  <a:schemeClr val="bg1"/>
                </a:solidFill>
                <a:latin typeface="inpin heiti" charset="-122"/>
                <a:ea typeface="inpin heiti" charset="-122"/>
                <a:sym typeface="News Gothic MT" charset="0"/>
              </a:rPr>
              <a:t>CONSECTETUR ELIT</a:t>
            </a:r>
            <a:endParaRPr lang="zh-CN" altLang="zh-CN" sz="2665" dirty="0">
              <a:solidFill>
                <a:schemeClr val="bg1"/>
              </a:solidFill>
              <a:latin typeface="inpin heiti" charset="-122"/>
              <a:ea typeface="inpin heiti" charset="-122"/>
            </a:endParaRPr>
          </a:p>
        </p:txBody>
      </p:sp>
      <p:grpSp>
        <p:nvGrpSpPr>
          <p:cNvPr id="47" name="组合 46"/>
          <p:cNvGrpSpPr/>
          <p:nvPr/>
        </p:nvGrpSpPr>
        <p:grpSpPr>
          <a:xfrm>
            <a:off x="7352594" y="1344512"/>
            <a:ext cx="4876809" cy="5153163"/>
            <a:chOff x="5514445" y="1008384"/>
            <a:chExt cx="3657607" cy="3864872"/>
          </a:xfrm>
        </p:grpSpPr>
        <p:pic>
          <p:nvPicPr>
            <p:cNvPr id="48" name="图片 47"/>
            <p:cNvPicPr>
              <a:picLocks noChangeAspect="1"/>
            </p:cNvPicPr>
            <p:nvPr/>
          </p:nvPicPr>
          <p:blipFill>
            <a:blip r:embed="rId1"/>
            <a:stretch>
              <a:fillRect/>
            </a:stretch>
          </p:blipFill>
          <p:spPr>
            <a:xfrm>
              <a:off x="6037468" y="1404369"/>
              <a:ext cx="1547690" cy="1675648"/>
            </a:xfrm>
            <a:prstGeom prst="rect">
              <a:avLst/>
            </a:prstGeom>
          </p:spPr>
        </p:pic>
        <p:pic>
          <p:nvPicPr>
            <p:cNvPr id="49" name="图片 48"/>
            <p:cNvPicPr>
              <a:picLocks noChangeAspect="1"/>
            </p:cNvPicPr>
            <p:nvPr/>
          </p:nvPicPr>
          <p:blipFill>
            <a:blip r:embed="rId2" cstate="screen"/>
            <a:stretch>
              <a:fillRect/>
            </a:stretch>
          </p:blipFill>
          <p:spPr>
            <a:xfrm>
              <a:off x="5514445" y="1008384"/>
              <a:ext cx="3657607" cy="3864872"/>
            </a:xfrm>
            <a:prstGeom prst="rect">
              <a:avLst/>
            </a:prstGeom>
          </p:spPr>
        </p:pic>
      </p:grpSp>
      <p:sp>
        <p:nvSpPr>
          <p:cNvPr id="38" name="矩形 39"/>
          <p:cNvSpPr/>
          <p:nvPr/>
        </p:nvSpPr>
        <p:spPr>
          <a:xfrm>
            <a:off x="394010" y="420888"/>
            <a:ext cx="2390398" cy="523220"/>
          </a:xfrm>
          <a:prstGeom prst="rect">
            <a:avLst/>
          </a:prstGeom>
        </p:spPr>
        <p:txBody>
          <a:bodyPr wrap="none">
            <a:spAutoFit/>
          </a:bodyPr>
          <a:lstStyle/>
          <a:p>
            <a:pPr lvl="0"/>
            <a:r>
              <a:rPr lang="en-US" altLang="zh-CN" sz="2800" dirty="0">
                <a:solidFill>
                  <a:prstClr val="white"/>
                </a:solidFill>
                <a:latin typeface="inpin heiti" charset="-122"/>
                <a:ea typeface="inpin heiti" charset="-122"/>
                <a:sym typeface="News Gothic MT" charset="0"/>
              </a:rPr>
              <a:t>01 </a:t>
            </a:r>
            <a:r>
              <a:rPr lang="zh-CN" altLang="en-US" sz="2800" dirty="0">
                <a:solidFill>
                  <a:prstClr val="white"/>
                </a:solidFill>
                <a:latin typeface="inpin heiti" charset="-122"/>
                <a:ea typeface="inpin heiti" charset="-122"/>
                <a:sym typeface="News Gothic MT" charset="0"/>
              </a:rPr>
              <a:t>可行性分析</a:t>
            </a:r>
            <a:endParaRPr lang="zh-CN" altLang="zh-CN" sz="2800" dirty="0">
              <a:solidFill>
                <a:prstClr val="white"/>
              </a:solidFill>
              <a:latin typeface="inpin heiti" charset="-122"/>
              <a:ea typeface="inpin heiti"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4000">
        <p14:prism/>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p:cTn id="7" dur="750" fill="hold"/>
                                        <p:tgtEl>
                                          <p:spTgt spid="51"/>
                                        </p:tgtEl>
                                        <p:attrNameLst>
                                          <p:attrName>ppt_w</p:attrName>
                                        </p:attrNameLst>
                                      </p:cBhvr>
                                      <p:tavLst>
                                        <p:tav tm="0">
                                          <p:val>
                                            <p:fltVal val="0"/>
                                          </p:val>
                                        </p:tav>
                                        <p:tav tm="100000">
                                          <p:val>
                                            <p:strVal val="#ppt_w"/>
                                          </p:val>
                                        </p:tav>
                                      </p:tavLst>
                                    </p:anim>
                                    <p:anim calcmode="lin" valueType="num">
                                      <p:cBhvr>
                                        <p:cTn id="8" dur="750" fill="hold"/>
                                        <p:tgtEl>
                                          <p:spTgt spid="51"/>
                                        </p:tgtEl>
                                        <p:attrNameLst>
                                          <p:attrName>ppt_h</p:attrName>
                                        </p:attrNameLst>
                                      </p:cBhvr>
                                      <p:tavLst>
                                        <p:tav tm="0">
                                          <p:val>
                                            <p:fltVal val="0"/>
                                          </p:val>
                                        </p:tav>
                                        <p:tav tm="100000">
                                          <p:val>
                                            <p:strVal val="#ppt_h"/>
                                          </p:val>
                                        </p:tav>
                                      </p:tavLst>
                                    </p:anim>
                                    <p:animEffect transition="in" filter="fade">
                                      <p:cBhvr>
                                        <p:cTn id="9" dur="750"/>
                                        <p:tgtEl>
                                          <p:spTgt spid="51"/>
                                        </p:tgtEl>
                                      </p:cBhvr>
                                    </p:animEffect>
                                  </p:childTnLst>
                                </p:cTn>
                              </p:par>
                              <p:par>
                                <p:cTn id="10" presetID="35" presetClass="path" presetSubtype="0" accel="50000" decel="50000" fill="hold" grpId="1" nodeType="withEffect">
                                  <p:stCondLst>
                                    <p:cond delay="0"/>
                                  </p:stCondLst>
                                  <p:childTnLst>
                                    <p:animMotion origin="layout" path="M 2.77778E-7 -2.83951E-6 L -0.25 -2.83951E-6 " pathEditMode="relative" rAng="0" ptsTypes="AA">
                                      <p:cBhvr>
                                        <p:cTn id="11" dur="1250" spd="-100000" fill="hold"/>
                                        <p:tgtEl>
                                          <p:spTgt spid="51"/>
                                        </p:tgtEl>
                                        <p:attrNameLst>
                                          <p:attrName>ppt_x</p:attrName>
                                          <p:attrName>ppt_y</p:attrName>
                                        </p:attrNameLst>
                                      </p:cBhvr>
                                      <p:rCtr x="-12500" y="0"/>
                                    </p:animMotion>
                                  </p:childTnLst>
                                </p:cTn>
                              </p:par>
                              <p:par>
                                <p:cTn id="12" presetID="53" presetClass="entr" presetSubtype="16" fill="hold" grpId="0" nodeType="withEffect">
                                  <p:stCondLst>
                                    <p:cond delay="750"/>
                                  </p:stCondLst>
                                  <p:childTnLst>
                                    <p:set>
                                      <p:cBhvr>
                                        <p:cTn id="13" dur="1" fill="hold">
                                          <p:stCondLst>
                                            <p:cond delay="0"/>
                                          </p:stCondLst>
                                        </p:cTn>
                                        <p:tgtEl>
                                          <p:spTgt spid="52"/>
                                        </p:tgtEl>
                                        <p:attrNameLst>
                                          <p:attrName>style.visibility</p:attrName>
                                        </p:attrNameLst>
                                      </p:cBhvr>
                                      <p:to>
                                        <p:strVal val="visible"/>
                                      </p:to>
                                    </p:set>
                                    <p:anim calcmode="lin" valueType="num">
                                      <p:cBhvr>
                                        <p:cTn id="14" dur="750" fill="hold"/>
                                        <p:tgtEl>
                                          <p:spTgt spid="52"/>
                                        </p:tgtEl>
                                        <p:attrNameLst>
                                          <p:attrName>ppt_w</p:attrName>
                                        </p:attrNameLst>
                                      </p:cBhvr>
                                      <p:tavLst>
                                        <p:tav tm="0">
                                          <p:val>
                                            <p:fltVal val="0"/>
                                          </p:val>
                                        </p:tav>
                                        <p:tav tm="100000">
                                          <p:val>
                                            <p:strVal val="#ppt_w"/>
                                          </p:val>
                                        </p:tav>
                                      </p:tavLst>
                                    </p:anim>
                                    <p:anim calcmode="lin" valueType="num">
                                      <p:cBhvr>
                                        <p:cTn id="15" dur="750" fill="hold"/>
                                        <p:tgtEl>
                                          <p:spTgt spid="52"/>
                                        </p:tgtEl>
                                        <p:attrNameLst>
                                          <p:attrName>ppt_h</p:attrName>
                                        </p:attrNameLst>
                                      </p:cBhvr>
                                      <p:tavLst>
                                        <p:tav tm="0">
                                          <p:val>
                                            <p:fltVal val="0"/>
                                          </p:val>
                                        </p:tav>
                                        <p:tav tm="100000">
                                          <p:val>
                                            <p:strVal val="#ppt_h"/>
                                          </p:val>
                                        </p:tav>
                                      </p:tavLst>
                                    </p:anim>
                                    <p:animEffect transition="in" filter="fade">
                                      <p:cBhvr>
                                        <p:cTn id="16" dur="750"/>
                                        <p:tgtEl>
                                          <p:spTgt spid="52"/>
                                        </p:tgtEl>
                                      </p:cBhvr>
                                    </p:animEffect>
                                  </p:childTnLst>
                                </p:cTn>
                              </p:par>
                              <p:par>
                                <p:cTn id="17" presetID="35" presetClass="path" presetSubtype="0" accel="50000" decel="50000" fill="hold" grpId="1" nodeType="withEffect">
                                  <p:stCondLst>
                                    <p:cond delay="750"/>
                                  </p:stCondLst>
                                  <p:childTnLst>
                                    <p:animMotion origin="layout" path="M 1.38889E-6 -2.46914E-7 L -0.25 -2.46914E-7 " pathEditMode="relative" rAng="0" ptsTypes="AA">
                                      <p:cBhvr>
                                        <p:cTn id="18" dur="1250" spd="-100000" fill="hold"/>
                                        <p:tgtEl>
                                          <p:spTgt spid="52"/>
                                        </p:tgtEl>
                                        <p:attrNameLst>
                                          <p:attrName>ppt_x</p:attrName>
                                          <p:attrName>ppt_y</p:attrName>
                                        </p:attrNameLst>
                                      </p:cBhvr>
                                      <p:rCtr x="-12500" y="0"/>
                                    </p:animMotion>
                                  </p:childTnLst>
                                </p:cTn>
                              </p:par>
                              <p:par>
                                <p:cTn id="19" presetID="50" presetClass="entr" presetSubtype="0" decel="100000" fill="hold" grpId="0" nodeType="withEffect">
                                  <p:stCondLst>
                                    <p:cond delay="1500"/>
                                  </p:stCondLst>
                                  <p:iterate type="lt">
                                    <p:tmPct val="10000"/>
                                  </p:iterate>
                                  <p:childTnLst>
                                    <p:set>
                                      <p:cBhvr>
                                        <p:cTn id="20" dur="1" fill="hold">
                                          <p:stCondLst>
                                            <p:cond delay="0"/>
                                          </p:stCondLst>
                                        </p:cTn>
                                        <p:tgtEl>
                                          <p:spTgt spid="50"/>
                                        </p:tgtEl>
                                        <p:attrNameLst>
                                          <p:attrName>style.visibility</p:attrName>
                                        </p:attrNameLst>
                                      </p:cBhvr>
                                      <p:to>
                                        <p:strVal val="visible"/>
                                      </p:to>
                                    </p:set>
                                    <p:anim calcmode="lin" valueType="num">
                                      <p:cBhvr>
                                        <p:cTn id="21" dur="100" fill="hold"/>
                                        <p:tgtEl>
                                          <p:spTgt spid="50"/>
                                        </p:tgtEl>
                                        <p:attrNameLst>
                                          <p:attrName>ppt_w</p:attrName>
                                        </p:attrNameLst>
                                      </p:cBhvr>
                                      <p:tavLst>
                                        <p:tav tm="0">
                                          <p:val>
                                            <p:strVal val="#ppt_w+.3"/>
                                          </p:val>
                                        </p:tav>
                                        <p:tav tm="100000">
                                          <p:val>
                                            <p:strVal val="#ppt_w"/>
                                          </p:val>
                                        </p:tav>
                                      </p:tavLst>
                                    </p:anim>
                                    <p:anim calcmode="lin" valueType="num">
                                      <p:cBhvr>
                                        <p:cTn id="22" dur="100" fill="hold"/>
                                        <p:tgtEl>
                                          <p:spTgt spid="50"/>
                                        </p:tgtEl>
                                        <p:attrNameLst>
                                          <p:attrName>ppt_h</p:attrName>
                                        </p:attrNameLst>
                                      </p:cBhvr>
                                      <p:tavLst>
                                        <p:tav tm="0">
                                          <p:val>
                                            <p:strVal val="#ppt_h"/>
                                          </p:val>
                                        </p:tav>
                                        <p:tav tm="100000">
                                          <p:val>
                                            <p:strVal val="#ppt_h"/>
                                          </p:val>
                                        </p:tav>
                                      </p:tavLst>
                                    </p:anim>
                                    <p:animEffect transition="in" filter="fade">
                                      <p:cBhvr>
                                        <p:cTn id="23" dur="100"/>
                                        <p:tgtEl>
                                          <p:spTgt spid="50"/>
                                        </p:tgtEl>
                                      </p:cBhvr>
                                    </p:animEffect>
                                  </p:childTnLst>
                                </p:cTn>
                              </p:par>
                              <p:par>
                                <p:cTn id="24" presetID="10" presetClass="entr" presetSubtype="0" fill="hold" nodeType="withEffect">
                                  <p:stCondLst>
                                    <p:cond delay="3000"/>
                                  </p:stCondLst>
                                  <p:childTnLst>
                                    <p:set>
                                      <p:cBhvr>
                                        <p:cTn id="25" dur="1" fill="hold">
                                          <p:stCondLst>
                                            <p:cond delay="0"/>
                                          </p:stCondLst>
                                        </p:cTn>
                                        <p:tgtEl>
                                          <p:spTgt spid="47"/>
                                        </p:tgtEl>
                                        <p:attrNameLst>
                                          <p:attrName>style.visibility</p:attrName>
                                        </p:attrNameLst>
                                      </p:cBhvr>
                                      <p:to>
                                        <p:strVal val="visible"/>
                                      </p:to>
                                    </p:set>
                                    <p:animEffect transition="in" filter="fade">
                                      <p:cBhvr>
                                        <p:cTn id="26" dur="1000"/>
                                        <p:tgtEl>
                                          <p:spTgt spid="47"/>
                                        </p:tgtEl>
                                      </p:cBhvr>
                                    </p:animEffect>
                                  </p:childTnLst>
                                </p:cTn>
                              </p:par>
                              <p:par>
                                <p:cTn id="27" presetID="42" presetClass="path" presetSubtype="0" accel="50000" decel="50000" fill="hold" nodeType="withEffect">
                                  <p:stCondLst>
                                    <p:cond delay="3000"/>
                                  </p:stCondLst>
                                  <p:childTnLst>
                                    <p:animMotion origin="layout" path="M 3.05556E-6 8.64198E-7 L 0.04236 0.05123 " pathEditMode="relative" rAng="0" ptsTypes="AA">
                                      <p:cBhvr>
                                        <p:cTn id="28" dur="1000" spd="-100000" fill="hold"/>
                                        <p:tgtEl>
                                          <p:spTgt spid="47"/>
                                        </p:tgtEl>
                                        <p:attrNameLst>
                                          <p:attrName>ppt_x</p:attrName>
                                          <p:attrName>ppt_y</p:attrName>
                                        </p:attrNameLst>
                                      </p:cBhvr>
                                      <p:rCtr x="2118" y="2562"/>
                                    </p:animMotion>
                                  </p:childTnLst>
                                </p:cTn>
                              </p:par>
                              <p:par>
                                <p:cTn id="29" presetID="10" presetClass="entr" presetSubtype="0" fill="hold" nodeType="withEffect">
                                  <p:stCondLst>
                                    <p:cond delay="400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500"/>
                                        <p:tgtEl>
                                          <p:spTgt spid="30"/>
                                        </p:tgtEl>
                                      </p:cBhvr>
                                    </p:animEffect>
                                  </p:childTnLst>
                                </p:cTn>
                              </p:par>
                              <p:par>
                                <p:cTn id="32" presetID="53" presetClass="entr" presetSubtype="16" fill="hold" nodeType="withEffect">
                                  <p:stCondLst>
                                    <p:cond delay="4000"/>
                                  </p:stCondLst>
                                  <p:childTnLst>
                                    <p:set>
                                      <p:cBhvr>
                                        <p:cTn id="33" dur="1" fill="hold">
                                          <p:stCondLst>
                                            <p:cond delay="0"/>
                                          </p:stCondLst>
                                        </p:cTn>
                                        <p:tgtEl>
                                          <p:spTgt spid="30"/>
                                        </p:tgtEl>
                                        <p:attrNameLst>
                                          <p:attrName>style.visibility</p:attrName>
                                        </p:attrNameLst>
                                      </p:cBhvr>
                                      <p:to>
                                        <p:strVal val="visible"/>
                                      </p:to>
                                    </p:set>
                                    <p:anim calcmode="lin" valueType="num">
                                      <p:cBhvr>
                                        <p:cTn id="34" dur="500" fill="hold"/>
                                        <p:tgtEl>
                                          <p:spTgt spid="30"/>
                                        </p:tgtEl>
                                        <p:attrNameLst>
                                          <p:attrName>ppt_w</p:attrName>
                                        </p:attrNameLst>
                                      </p:cBhvr>
                                      <p:tavLst>
                                        <p:tav tm="0">
                                          <p:val>
                                            <p:fltVal val="0"/>
                                          </p:val>
                                        </p:tav>
                                        <p:tav tm="100000">
                                          <p:val>
                                            <p:strVal val="#ppt_w"/>
                                          </p:val>
                                        </p:tav>
                                      </p:tavLst>
                                    </p:anim>
                                    <p:anim calcmode="lin" valueType="num">
                                      <p:cBhvr>
                                        <p:cTn id="35" dur="500" fill="hold"/>
                                        <p:tgtEl>
                                          <p:spTgt spid="30"/>
                                        </p:tgtEl>
                                        <p:attrNameLst>
                                          <p:attrName>ppt_h</p:attrName>
                                        </p:attrNameLst>
                                      </p:cBhvr>
                                      <p:tavLst>
                                        <p:tav tm="0">
                                          <p:val>
                                            <p:fltVal val="0"/>
                                          </p:val>
                                        </p:tav>
                                        <p:tav tm="100000">
                                          <p:val>
                                            <p:strVal val="#ppt_h"/>
                                          </p:val>
                                        </p:tav>
                                      </p:tavLst>
                                    </p:anim>
                                    <p:animEffect transition="in" filter="fade">
                                      <p:cBhvr>
                                        <p:cTn id="36" dur="500"/>
                                        <p:tgtEl>
                                          <p:spTgt spid="30"/>
                                        </p:tgtEl>
                                      </p:cBhvr>
                                    </p:animEffect>
                                  </p:childTnLst>
                                </p:cTn>
                              </p:par>
                              <p:par>
                                <p:cTn id="37" presetID="42" presetClass="path" presetSubtype="0" accel="50000" decel="50000" fill="hold" nodeType="withEffect">
                                  <p:stCondLst>
                                    <p:cond delay="4000"/>
                                  </p:stCondLst>
                                  <p:childTnLst>
                                    <p:animMotion origin="layout" path="M -2.77778E-6 3.7037E-6 L -2.77778E-6 0.10802 " pathEditMode="relative" rAng="0" ptsTypes="AA">
                                      <p:cBhvr>
                                        <p:cTn id="38" dur="500" spd="-100000" fill="hold"/>
                                        <p:tgtEl>
                                          <p:spTgt spid="30"/>
                                        </p:tgtEl>
                                        <p:attrNameLst>
                                          <p:attrName>ppt_x</p:attrName>
                                          <p:attrName>ppt_y</p:attrName>
                                        </p:attrNameLst>
                                      </p:cBhvr>
                                      <p:rCtr x="0" y="5401"/>
                                    </p:animMotion>
                                  </p:childTnLst>
                                </p:cTn>
                              </p:par>
                              <p:par>
                                <p:cTn id="39" presetID="10" presetClass="entr" presetSubtype="0" fill="hold" grpId="0" nodeType="withEffect">
                                  <p:stCondLst>
                                    <p:cond delay="4250"/>
                                  </p:stCondLst>
                                  <p:childTnLst>
                                    <p:set>
                                      <p:cBhvr>
                                        <p:cTn id="40" dur="1" fill="hold">
                                          <p:stCondLst>
                                            <p:cond delay="0"/>
                                          </p:stCondLst>
                                        </p:cTn>
                                        <p:tgtEl>
                                          <p:spTgt spid="39"/>
                                        </p:tgtEl>
                                        <p:attrNameLst>
                                          <p:attrName>style.visibility</p:attrName>
                                        </p:attrNameLst>
                                      </p:cBhvr>
                                      <p:to>
                                        <p:strVal val="visible"/>
                                      </p:to>
                                    </p:set>
                                    <p:animEffect transition="in" filter="fade">
                                      <p:cBhvr>
                                        <p:cTn id="41" dur="500"/>
                                        <p:tgtEl>
                                          <p:spTgt spid="39"/>
                                        </p:tgtEl>
                                      </p:cBhvr>
                                    </p:animEffect>
                                  </p:childTnLst>
                                </p:cTn>
                              </p:par>
                              <p:par>
                                <p:cTn id="42" presetID="10" presetClass="entr" presetSubtype="0" fill="hold" nodeType="withEffect">
                                  <p:stCondLst>
                                    <p:cond delay="4250"/>
                                  </p:stCondLst>
                                  <p:childTnLst>
                                    <p:set>
                                      <p:cBhvr>
                                        <p:cTn id="43" dur="1" fill="hold">
                                          <p:stCondLst>
                                            <p:cond delay="0"/>
                                          </p:stCondLst>
                                        </p:cTn>
                                        <p:tgtEl>
                                          <p:spTgt spid="31"/>
                                        </p:tgtEl>
                                        <p:attrNameLst>
                                          <p:attrName>style.visibility</p:attrName>
                                        </p:attrNameLst>
                                      </p:cBhvr>
                                      <p:to>
                                        <p:strVal val="visible"/>
                                      </p:to>
                                    </p:set>
                                    <p:animEffect transition="in" filter="fade">
                                      <p:cBhvr>
                                        <p:cTn id="44" dur="500"/>
                                        <p:tgtEl>
                                          <p:spTgt spid="31"/>
                                        </p:tgtEl>
                                      </p:cBhvr>
                                    </p:animEffect>
                                  </p:childTnLst>
                                </p:cTn>
                              </p:par>
                              <p:par>
                                <p:cTn id="45" presetID="53" presetClass="entr" presetSubtype="16" fill="hold" nodeType="withEffect">
                                  <p:stCondLst>
                                    <p:cond delay="4250"/>
                                  </p:stCondLst>
                                  <p:childTnLst>
                                    <p:set>
                                      <p:cBhvr>
                                        <p:cTn id="46" dur="1" fill="hold">
                                          <p:stCondLst>
                                            <p:cond delay="0"/>
                                          </p:stCondLst>
                                        </p:cTn>
                                        <p:tgtEl>
                                          <p:spTgt spid="31"/>
                                        </p:tgtEl>
                                        <p:attrNameLst>
                                          <p:attrName>style.visibility</p:attrName>
                                        </p:attrNameLst>
                                      </p:cBhvr>
                                      <p:to>
                                        <p:strVal val="visible"/>
                                      </p:to>
                                    </p:set>
                                    <p:anim calcmode="lin" valueType="num">
                                      <p:cBhvr>
                                        <p:cTn id="47" dur="500" fill="hold"/>
                                        <p:tgtEl>
                                          <p:spTgt spid="31"/>
                                        </p:tgtEl>
                                        <p:attrNameLst>
                                          <p:attrName>ppt_w</p:attrName>
                                        </p:attrNameLst>
                                      </p:cBhvr>
                                      <p:tavLst>
                                        <p:tav tm="0">
                                          <p:val>
                                            <p:fltVal val="0"/>
                                          </p:val>
                                        </p:tav>
                                        <p:tav tm="100000">
                                          <p:val>
                                            <p:strVal val="#ppt_w"/>
                                          </p:val>
                                        </p:tav>
                                      </p:tavLst>
                                    </p:anim>
                                    <p:anim calcmode="lin" valueType="num">
                                      <p:cBhvr>
                                        <p:cTn id="48" dur="500" fill="hold"/>
                                        <p:tgtEl>
                                          <p:spTgt spid="31"/>
                                        </p:tgtEl>
                                        <p:attrNameLst>
                                          <p:attrName>ppt_h</p:attrName>
                                        </p:attrNameLst>
                                      </p:cBhvr>
                                      <p:tavLst>
                                        <p:tav tm="0">
                                          <p:val>
                                            <p:fltVal val="0"/>
                                          </p:val>
                                        </p:tav>
                                        <p:tav tm="100000">
                                          <p:val>
                                            <p:strVal val="#ppt_h"/>
                                          </p:val>
                                        </p:tav>
                                      </p:tavLst>
                                    </p:anim>
                                    <p:animEffect transition="in" filter="fade">
                                      <p:cBhvr>
                                        <p:cTn id="49" dur="500"/>
                                        <p:tgtEl>
                                          <p:spTgt spid="31"/>
                                        </p:tgtEl>
                                      </p:cBhvr>
                                    </p:animEffect>
                                  </p:childTnLst>
                                </p:cTn>
                              </p:par>
                              <p:par>
                                <p:cTn id="50" presetID="42" presetClass="path" presetSubtype="0" accel="50000" decel="50000" fill="hold" nodeType="withEffect">
                                  <p:stCondLst>
                                    <p:cond delay="4250"/>
                                  </p:stCondLst>
                                  <p:childTnLst>
                                    <p:animMotion origin="layout" path="M -2.77778E-6 3.7037E-6 L -2.77778E-6 0.10802 " pathEditMode="relative" rAng="0" ptsTypes="AA">
                                      <p:cBhvr>
                                        <p:cTn id="51" dur="500" spd="-100000" fill="hold"/>
                                        <p:tgtEl>
                                          <p:spTgt spid="31"/>
                                        </p:tgtEl>
                                        <p:attrNameLst>
                                          <p:attrName>ppt_x</p:attrName>
                                          <p:attrName>ppt_y</p:attrName>
                                        </p:attrNameLst>
                                      </p:cBhvr>
                                      <p:rCtr x="0" y="5401"/>
                                    </p:animMotion>
                                  </p:childTnLst>
                                </p:cTn>
                              </p:par>
                              <p:par>
                                <p:cTn id="52" presetID="10" presetClass="entr" presetSubtype="0" fill="hold" grpId="0" nodeType="withEffect">
                                  <p:stCondLst>
                                    <p:cond delay="4500"/>
                                  </p:stCondLst>
                                  <p:childTnLst>
                                    <p:set>
                                      <p:cBhvr>
                                        <p:cTn id="53" dur="1" fill="hold">
                                          <p:stCondLst>
                                            <p:cond delay="0"/>
                                          </p:stCondLst>
                                        </p:cTn>
                                        <p:tgtEl>
                                          <p:spTgt spid="43"/>
                                        </p:tgtEl>
                                        <p:attrNameLst>
                                          <p:attrName>style.visibility</p:attrName>
                                        </p:attrNameLst>
                                      </p:cBhvr>
                                      <p:to>
                                        <p:strVal val="visible"/>
                                      </p:to>
                                    </p:set>
                                    <p:animEffect transition="in" filter="fade">
                                      <p:cBhvr>
                                        <p:cTn id="54" dur="500"/>
                                        <p:tgtEl>
                                          <p:spTgt spid="43"/>
                                        </p:tgtEl>
                                      </p:cBhvr>
                                    </p:animEffect>
                                  </p:childTnLst>
                                </p:cTn>
                              </p:par>
                              <p:par>
                                <p:cTn id="55" presetID="10" presetClass="entr" presetSubtype="0" fill="hold" nodeType="withEffect">
                                  <p:stCondLst>
                                    <p:cond delay="4500"/>
                                  </p:stCondLst>
                                  <p:childTnLst>
                                    <p:set>
                                      <p:cBhvr>
                                        <p:cTn id="56" dur="1" fill="hold">
                                          <p:stCondLst>
                                            <p:cond delay="0"/>
                                          </p:stCondLst>
                                        </p:cTn>
                                        <p:tgtEl>
                                          <p:spTgt spid="37"/>
                                        </p:tgtEl>
                                        <p:attrNameLst>
                                          <p:attrName>style.visibility</p:attrName>
                                        </p:attrNameLst>
                                      </p:cBhvr>
                                      <p:to>
                                        <p:strVal val="visible"/>
                                      </p:to>
                                    </p:set>
                                    <p:animEffect transition="in" filter="fade">
                                      <p:cBhvr>
                                        <p:cTn id="57" dur="500"/>
                                        <p:tgtEl>
                                          <p:spTgt spid="37"/>
                                        </p:tgtEl>
                                      </p:cBhvr>
                                    </p:animEffect>
                                  </p:childTnLst>
                                </p:cTn>
                              </p:par>
                              <p:par>
                                <p:cTn id="58" presetID="53" presetClass="entr" presetSubtype="16" fill="hold" nodeType="withEffect">
                                  <p:stCondLst>
                                    <p:cond delay="4500"/>
                                  </p:stCondLst>
                                  <p:childTnLst>
                                    <p:set>
                                      <p:cBhvr>
                                        <p:cTn id="59" dur="1" fill="hold">
                                          <p:stCondLst>
                                            <p:cond delay="0"/>
                                          </p:stCondLst>
                                        </p:cTn>
                                        <p:tgtEl>
                                          <p:spTgt spid="37"/>
                                        </p:tgtEl>
                                        <p:attrNameLst>
                                          <p:attrName>style.visibility</p:attrName>
                                        </p:attrNameLst>
                                      </p:cBhvr>
                                      <p:to>
                                        <p:strVal val="visible"/>
                                      </p:to>
                                    </p:set>
                                    <p:anim calcmode="lin" valueType="num">
                                      <p:cBhvr>
                                        <p:cTn id="60" dur="500" fill="hold"/>
                                        <p:tgtEl>
                                          <p:spTgt spid="37"/>
                                        </p:tgtEl>
                                        <p:attrNameLst>
                                          <p:attrName>ppt_w</p:attrName>
                                        </p:attrNameLst>
                                      </p:cBhvr>
                                      <p:tavLst>
                                        <p:tav tm="0">
                                          <p:val>
                                            <p:fltVal val="0"/>
                                          </p:val>
                                        </p:tav>
                                        <p:tav tm="100000">
                                          <p:val>
                                            <p:strVal val="#ppt_w"/>
                                          </p:val>
                                        </p:tav>
                                      </p:tavLst>
                                    </p:anim>
                                    <p:anim calcmode="lin" valueType="num">
                                      <p:cBhvr>
                                        <p:cTn id="61" dur="500" fill="hold"/>
                                        <p:tgtEl>
                                          <p:spTgt spid="37"/>
                                        </p:tgtEl>
                                        <p:attrNameLst>
                                          <p:attrName>ppt_h</p:attrName>
                                        </p:attrNameLst>
                                      </p:cBhvr>
                                      <p:tavLst>
                                        <p:tav tm="0">
                                          <p:val>
                                            <p:fltVal val="0"/>
                                          </p:val>
                                        </p:tav>
                                        <p:tav tm="100000">
                                          <p:val>
                                            <p:strVal val="#ppt_h"/>
                                          </p:val>
                                        </p:tav>
                                      </p:tavLst>
                                    </p:anim>
                                    <p:animEffect transition="in" filter="fade">
                                      <p:cBhvr>
                                        <p:cTn id="62" dur="500"/>
                                        <p:tgtEl>
                                          <p:spTgt spid="37"/>
                                        </p:tgtEl>
                                      </p:cBhvr>
                                    </p:animEffect>
                                  </p:childTnLst>
                                </p:cTn>
                              </p:par>
                              <p:par>
                                <p:cTn id="63" presetID="42" presetClass="path" presetSubtype="0" accel="50000" decel="50000" fill="hold" nodeType="withEffect">
                                  <p:stCondLst>
                                    <p:cond delay="4500"/>
                                  </p:stCondLst>
                                  <p:childTnLst>
                                    <p:animMotion origin="layout" path="M -2.91667E-6 3.7037E-6 L -2.91667E-6 0.1081 " pathEditMode="relative" rAng="0" ptsTypes="AA">
                                      <p:cBhvr>
                                        <p:cTn id="64" dur="500" spd="-100000" fill="hold"/>
                                        <p:tgtEl>
                                          <p:spTgt spid="37"/>
                                        </p:tgtEl>
                                        <p:attrNameLst>
                                          <p:attrName>ppt_x</p:attrName>
                                          <p:attrName>ppt_y</p:attrName>
                                        </p:attrNameLst>
                                      </p:cBhvr>
                                      <p:rCtr x="0" y="5394"/>
                                    </p:animMotion>
                                  </p:childTnLst>
                                </p:cTn>
                              </p:par>
                              <p:par>
                                <p:cTn id="65" presetID="10" presetClass="entr" presetSubtype="0" fill="hold" grpId="0" nodeType="withEffect">
                                  <p:stCondLst>
                                    <p:cond delay="4750"/>
                                  </p:stCondLst>
                                  <p:childTnLst>
                                    <p:set>
                                      <p:cBhvr>
                                        <p:cTn id="66" dur="1" fill="hold">
                                          <p:stCondLst>
                                            <p:cond delay="0"/>
                                          </p:stCondLst>
                                        </p:cTn>
                                        <p:tgtEl>
                                          <p:spTgt spid="44"/>
                                        </p:tgtEl>
                                        <p:attrNameLst>
                                          <p:attrName>style.visibility</p:attrName>
                                        </p:attrNameLst>
                                      </p:cBhvr>
                                      <p:to>
                                        <p:strVal val="visible"/>
                                      </p:to>
                                    </p:set>
                                    <p:animEffect transition="in" filter="fade">
                                      <p:cBhvr>
                                        <p:cTn id="67" dur="500"/>
                                        <p:tgtEl>
                                          <p:spTgt spid="44"/>
                                        </p:tgtEl>
                                      </p:cBhvr>
                                    </p:animEffect>
                                  </p:childTnLst>
                                </p:cTn>
                              </p:par>
                              <p:par>
                                <p:cTn id="68" presetID="10" presetClass="entr" presetSubtype="0" fill="hold" nodeType="withEffect">
                                  <p:stCondLst>
                                    <p:cond delay="4750"/>
                                  </p:stCondLst>
                                  <p:childTnLst>
                                    <p:set>
                                      <p:cBhvr>
                                        <p:cTn id="69" dur="1" fill="hold">
                                          <p:stCondLst>
                                            <p:cond delay="0"/>
                                          </p:stCondLst>
                                        </p:cTn>
                                        <p:tgtEl>
                                          <p:spTgt spid="32"/>
                                        </p:tgtEl>
                                        <p:attrNameLst>
                                          <p:attrName>style.visibility</p:attrName>
                                        </p:attrNameLst>
                                      </p:cBhvr>
                                      <p:to>
                                        <p:strVal val="visible"/>
                                      </p:to>
                                    </p:set>
                                    <p:animEffect transition="in" filter="fade">
                                      <p:cBhvr>
                                        <p:cTn id="70" dur="500"/>
                                        <p:tgtEl>
                                          <p:spTgt spid="32"/>
                                        </p:tgtEl>
                                      </p:cBhvr>
                                    </p:animEffect>
                                  </p:childTnLst>
                                </p:cTn>
                              </p:par>
                              <p:par>
                                <p:cTn id="71" presetID="53" presetClass="entr" presetSubtype="16" fill="hold" nodeType="withEffect">
                                  <p:stCondLst>
                                    <p:cond delay="4750"/>
                                  </p:stCondLst>
                                  <p:childTnLst>
                                    <p:set>
                                      <p:cBhvr>
                                        <p:cTn id="72" dur="1" fill="hold">
                                          <p:stCondLst>
                                            <p:cond delay="0"/>
                                          </p:stCondLst>
                                        </p:cTn>
                                        <p:tgtEl>
                                          <p:spTgt spid="32"/>
                                        </p:tgtEl>
                                        <p:attrNameLst>
                                          <p:attrName>style.visibility</p:attrName>
                                        </p:attrNameLst>
                                      </p:cBhvr>
                                      <p:to>
                                        <p:strVal val="visible"/>
                                      </p:to>
                                    </p:set>
                                    <p:anim calcmode="lin" valueType="num">
                                      <p:cBhvr>
                                        <p:cTn id="73" dur="500" fill="hold"/>
                                        <p:tgtEl>
                                          <p:spTgt spid="32"/>
                                        </p:tgtEl>
                                        <p:attrNameLst>
                                          <p:attrName>ppt_w</p:attrName>
                                        </p:attrNameLst>
                                      </p:cBhvr>
                                      <p:tavLst>
                                        <p:tav tm="0">
                                          <p:val>
                                            <p:fltVal val="0"/>
                                          </p:val>
                                        </p:tav>
                                        <p:tav tm="100000">
                                          <p:val>
                                            <p:strVal val="#ppt_w"/>
                                          </p:val>
                                        </p:tav>
                                      </p:tavLst>
                                    </p:anim>
                                    <p:anim calcmode="lin" valueType="num">
                                      <p:cBhvr>
                                        <p:cTn id="74" dur="500" fill="hold"/>
                                        <p:tgtEl>
                                          <p:spTgt spid="32"/>
                                        </p:tgtEl>
                                        <p:attrNameLst>
                                          <p:attrName>ppt_h</p:attrName>
                                        </p:attrNameLst>
                                      </p:cBhvr>
                                      <p:tavLst>
                                        <p:tav tm="0">
                                          <p:val>
                                            <p:fltVal val="0"/>
                                          </p:val>
                                        </p:tav>
                                        <p:tav tm="100000">
                                          <p:val>
                                            <p:strVal val="#ppt_h"/>
                                          </p:val>
                                        </p:tav>
                                      </p:tavLst>
                                    </p:anim>
                                    <p:animEffect transition="in" filter="fade">
                                      <p:cBhvr>
                                        <p:cTn id="75" dur="500"/>
                                        <p:tgtEl>
                                          <p:spTgt spid="32"/>
                                        </p:tgtEl>
                                      </p:cBhvr>
                                    </p:animEffect>
                                  </p:childTnLst>
                                </p:cTn>
                              </p:par>
                              <p:par>
                                <p:cTn id="76" presetID="42" presetClass="path" presetSubtype="0" accel="50000" decel="50000" fill="hold" nodeType="withEffect">
                                  <p:stCondLst>
                                    <p:cond delay="4750"/>
                                  </p:stCondLst>
                                  <p:childTnLst>
                                    <p:animMotion origin="layout" path="M -2.77778E-6 3.7037E-6 L -2.77778E-6 0.10802 " pathEditMode="relative" rAng="0" ptsTypes="AA">
                                      <p:cBhvr>
                                        <p:cTn id="77" dur="500" spd="-100000" fill="hold"/>
                                        <p:tgtEl>
                                          <p:spTgt spid="32"/>
                                        </p:tgtEl>
                                        <p:attrNameLst>
                                          <p:attrName>ppt_x</p:attrName>
                                          <p:attrName>ppt_y</p:attrName>
                                        </p:attrNameLst>
                                      </p:cBhvr>
                                      <p:rCtr x="0" y="5401"/>
                                    </p:animMotion>
                                  </p:childTnLst>
                                </p:cTn>
                              </p:par>
                              <p:par>
                                <p:cTn id="78" presetID="10" presetClass="entr" presetSubtype="0" fill="hold" grpId="0" nodeType="withEffect">
                                  <p:stCondLst>
                                    <p:cond delay="5000"/>
                                  </p:stCondLst>
                                  <p:childTnLst>
                                    <p:set>
                                      <p:cBhvr>
                                        <p:cTn id="79" dur="1" fill="hold">
                                          <p:stCondLst>
                                            <p:cond delay="0"/>
                                          </p:stCondLst>
                                        </p:cTn>
                                        <p:tgtEl>
                                          <p:spTgt spid="45"/>
                                        </p:tgtEl>
                                        <p:attrNameLst>
                                          <p:attrName>style.visibility</p:attrName>
                                        </p:attrNameLst>
                                      </p:cBhvr>
                                      <p:to>
                                        <p:strVal val="visible"/>
                                      </p:to>
                                    </p:set>
                                    <p:animEffect transition="in" filter="fade">
                                      <p:cBhvr>
                                        <p:cTn id="80"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3" grpId="0"/>
      <p:bldP spid="44" grpId="0"/>
      <p:bldP spid="45" grpId="0"/>
      <p:bldP spid="50" grpId="0"/>
      <p:bldP spid="51" grpId="0" animBg="1"/>
      <p:bldP spid="51" grpId="1" animBg="1"/>
      <p:bldP spid="52" grpId="0" animBg="1"/>
      <p:bldP spid="52"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任意多边形: 形状 15"/>
          <p:cNvSpPr/>
          <p:nvPr/>
        </p:nvSpPr>
        <p:spPr>
          <a:xfrm>
            <a:off x="-10162" y="0"/>
            <a:ext cx="12246611" cy="6858000"/>
          </a:xfrm>
          <a:custGeom>
            <a:avLst/>
            <a:gdLst>
              <a:gd name="connsiteX0" fmla="*/ 7130629 w 12246611"/>
              <a:gd name="connsiteY0" fmla="*/ 0 h 6858000"/>
              <a:gd name="connsiteX1" fmla="*/ 12246611 w 12246611"/>
              <a:gd name="connsiteY1" fmla="*/ 0 h 6858000"/>
              <a:gd name="connsiteX2" fmla="*/ 12246611 w 12246611"/>
              <a:gd name="connsiteY2" fmla="*/ 6858000 h 6858000"/>
              <a:gd name="connsiteX3" fmla="*/ 5105461 w 12246611"/>
              <a:gd name="connsiteY3" fmla="*/ 6858000 h 6858000"/>
              <a:gd name="connsiteX4" fmla="*/ 0 w 12246611"/>
              <a:gd name="connsiteY4" fmla="*/ 0 h 6858000"/>
              <a:gd name="connsiteX5" fmla="*/ 7130629 w 12246611"/>
              <a:gd name="connsiteY5" fmla="*/ 0 h 6858000"/>
              <a:gd name="connsiteX6" fmla="*/ 10161 w 12246611"/>
              <a:gd name="connsiteY6" fmla="*/ 8230 h 6858000"/>
              <a:gd name="connsiteX7" fmla="*/ 10161 w 12246611"/>
              <a:gd name="connsiteY7" fmla="*/ 6858000 h 6858000"/>
              <a:gd name="connsiteX8" fmla="*/ 0 w 12246611"/>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46611" h="6858000">
                <a:moveTo>
                  <a:pt x="7130629" y="0"/>
                </a:moveTo>
                <a:lnTo>
                  <a:pt x="12246611" y="0"/>
                </a:lnTo>
                <a:lnTo>
                  <a:pt x="12246611" y="6858000"/>
                </a:lnTo>
                <a:lnTo>
                  <a:pt x="5105461" y="6858000"/>
                </a:lnTo>
                <a:close/>
                <a:moveTo>
                  <a:pt x="0" y="0"/>
                </a:moveTo>
                <a:lnTo>
                  <a:pt x="7130629" y="0"/>
                </a:lnTo>
                <a:cubicBezTo>
                  <a:pt x="4757352" y="2743"/>
                  <a:pt x="2383438" y="5487"/>
                  <a:pt x="10161" y="8230"/>
                </a:cubicBezTo>
                <a:lnTo>
                  <a:pt x="10161" y="6858000"/>
                </a:lnTo>
                <a:lnTo>
                  <a:pt x="0" y="6858000"/>
                </a:ln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latin typeface="inpin heiti" charset="-122"/>
              <a:ea typeface="inpin heiti" charset="-122"/>
            </a:endParaRPr>
          </a:p>
        </p:txBody>
      </p:sp>
      <p:sp>
        <p:nvSpPr>
          <p:cNvPr id="27" name="文本框 26"/>
          <p:cNvSpPr txBox="1"/>
          <p:nvPr/>
        </p:nvSpPr>
        <p:spPr>
          <a:xfrm>
            <a:off x="5674003" y="6020315"/>
            <a:ext cx="6051700" cy="523220"/>
          </a:xfrm>
          <a:prstGeom prst="rect">
            <a:avLst/>
          </a:prstGeom>
          <a:noFill/>
        </p:spPr>
        <p:txBody>
          <a:bodyPr wrap="square" rtlCol="0">
            <a:spAutoFit/>
          </a:bodyPr>
          <a:lstStyle/>
          <a:p>
            <a:pPr algn="r"/>
            <a:r>
              <a:rPr lang="zh-CN" altLang="en-US" sz="1400" dirty="0">
                <a:solidFill>
                  <a:schemeClr val="bg1"/>
                </a:solidFill>
                <a:latin typeface="inpin heiti" charset="-122"/>
                <a:ea typeface="inpin heiti" charset="-122"/>
              </a:rPr>
              <a:t>在这里输入段落文本内容请在这里输入段落文本内容请在这里输入段落文本内容请在这里输入段落文本内容</a:t>
            </a:r>
            <a:endParaRPr lang="zh-CN" altLang="en-US" sz="1400" dirty="0">
              <a:solidFill>
                <a:schemeClr val="bg1"/>
              </a:solidFill>
              <a:latin typeface="inpin heiti" charset="-122"/>
              <a:ea typeface="inpin heiti" charset="-122"/>
            </a:endParaRPr>
          </a:p>
        </p:txBody>
      </p:sp>
      <p:sp>
        <p:nvSpPr>
          <p:cNvPr id="28" name="PA_文本框 44"/>
          <p:cNvSpPr txBox="1"/>
          <p:nvPr>
            <p:custDataLst>
              <p:tags r:id="rId1"/>
            </p:custDataLst>
          </p:nvPr>
        </p:nvSpPr>
        <p:spPr>
          <a:xfrm>
            <a:off x="7907762" y="2033535"/>
            <a:ext cx="2470433" cy="3994797"/>
          </a:xfrm>
          <a:custGeom>
            <a:avLst/>
            <a:gdLst/>
            <a:ahLst/>
            <a:cxnLst/>
            <a:rect l="l" t="t" r="r" b="b"/>
            <a:pathLst>
              <a:path w="1445056" h="2336718">
                <a:moveTo>
                  <a:pt x="685437" y="0"/>
                </a:moveTo>
                <a:cubicBezTo>
                  <a:pt x="893146" y="0"/>
                  <a:pt x="1060302" y="55636"/>
                  <a:pt x="1186905" y="166909"/>
                </a:cubicBezTo>
                <a:cubicBezTo>
                  <a:pt x="1313508" y="278181"/>
                  <a:pt x="1376809" y="428770"/>
                  <a:pt x="1376809" y="618674"/>
                </a:cubicBezTo>
                <a:cubicBezTo>
                  <a:pt x="1376809" y="787808"/>
                  <a:pt x="1337987" y="934193"/>
                  <a:pt x="1260344" y="1057829"/>
                </a:cubicBezTo>
                <a:cubicBezTo>
                  <a:pt x="1182701" y="1181465"/>
                  <a:pt x="1049916" y="1308068"/>
                  <a:pt x="861989" y="1437638"/>
                </a:cubicBezTo>
                <a:cubicBezTo>
                  <a:pt x="670107" y="1570176"/>
                  <a:pt x="541773" y="1665128"/>
                  <a:pt x="476987" y="1722495"/>
                </a:cubicBezTo>
                <a:cubicBezTo>
                  <a:pt x="412202" y="1779862"/>
                  <a:pt x="366952" y="1834756"/>
                  <a:pt x="341235" y="1887178"/>
                </a:cubicBezTo>
                <a:cubicBezTo>
                  <a:pt x="315519" y="1939600"/>
                  <a:pt x="302661" y="2003396"/>
                  <a:pt x="302661" y="2078566"/>
                </a:cubicBezTo>
                <a:lnTo>
                  <a:pt x="1445056" y="2078566"/>
                </a:lnTo>
                <a:lnTo>
                  <a:pt x="1445056" y="2336718"/>
                </a:lnTo>
                <a:lnTo>
                  <a:pt x="0" y="2336718"/>
                </a:lnTo>
                <a:lnTo>
                  <a:pt x="0" y="2222478"/>
                </a:lnTo>
                <a:cubicBezTo>
                  <a:pt x="0" y="2089941"/>
                  <a:pt x="18051" y="1977432"/>
                  <a:pt x="54153" y="1884953"/>
                </a:cubicBezTo>
                <a:cubicBezTo>
                  <a:pt x="90254" y="1792473"/>
                  <a:pt x="149847" y="1702466"/>
                  <a:pt x="232930" y="1614932"/>
                </a:cubicBezTo>
                <a:cubicBezTo>
                  <a:pt x="316014" y="1527398"/>
                  <a:pt x="445584" y="1422307"/>
                  <a:pt x="621641" y="1299661"/>
                </a:cubicBezTo>
                <a:cubicBezTo>
                  <a:pt x="801655" y="1173057"/>
                  <a:pt x="924549" y="1062032"/>
                  <a:pt x="990324" y="966586"/>
                </a:cubicBezTo>
                <a:cubicBezTo>
                  <a:pt x="1056098" y="871139"/>
                  <a:pt x="1088985" y="762586"/>
                  <a:pt x="1088985" y="640929"/>
                </a:cubicBezTo>
                <a:cubicBezTo>
                  <a:pt x="1088985" y="517293"/>
                  <a:pt x="1049916" y="420115"/>
                  <a:pt x="971778" y="349395"/>
                </a:cubicBezTo>
                <a:cubicBezTo>
                  <a:pt x="893640" y="278676"/>
                  <a:pt x="787313" y="243316"/>
                  <a:pt x="652798" y="243316"/>
                </a:cubicBezTo>
                <a:cubicBezTo>
                  <a:pt x="557845" y="243316"/>
                  <a:pt x="461904" y="267548"/>
                  <a:pt x="364973" y="316014"/>
                </a:cubicBezTo>
                <a:cubicBezTo>
                  <a:pt x="268043" y="364479"/>
                  <a:pt x="177541" y="433715"/>
                  <a:pt x="93469" y="523722"/>
                </a:cubicBezTo>
                <a:lnTo>
                  <a:pt x="93469" y="241832"/>
                </a:lnTo>
                <a:cubicBezTo>
                  <a:pt x="168640" y="163694"/>
                  <a:pt x="253948" y="103854"/>
                  <a:pt x="349395" y="62313"/>
                </a:cubicBezTo>
                <a:cubicBezTo>
                  <a:pt x="444842" y="20771"/>
                  <a:pt x="556856" y="0"/>
                  <a:pt x="685437" y="0"/>
                </a:cubicBezTo>
                <a:close/>
              </a:path>
            </a:pathLst>
          </a:custGeom>
          <a:solidFill>
            <a:schemeClr val="bg1">
              <a:alpha val="1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3900" dirty="0">
              <a:solidFill>
                <a:schemeClr val="bg1"/>
              </a:solidFill>
              <a:latin typeface="inpin heiti" charset="-122"/>
              <a:ea typeface="inpin heiti" charset="-122"/>
            </a:endParaRPr>
          </a:p>
        </p:txBody>
      </p:sp>
      <p:grpSp>
        <p:nvGrpSpPr>
          <p:cNvPr id="2" name="组合 1"/>
          <p:cNvGrpSpPr/>
          <p:nvPr/>
        </p:nvGrpSpPr>
        <p:grpSpPr>
          <a:xfrm>
            <a:off x="7137722" y="2677013"/>
            <a:ext cx="4289957" cy="1027554"/>
            <a:chOff x="7137722" y="2677013"/>
            <a:chExt cx="4289957" cy="1027554"/>
          </a:xfrm>
        </p:grpSpPr>
        <p:sp>
          <p:nvSpPr>
            <p:cNvPr id="19" name="文本框 18"/>
            <p:cNvSpPr txBox="1"/>
            <p:nvPr/>
          </p:nvSpPr>
          <p:spPr>
            <a:xfrm>
              <a:off x="8405205" y="2783800"/>
              <a:ext cx="3022474" cy="646331"/>
            </a:xfrm>
            <a:prstGeom prst="rect">
              <a:avLst/>
            </a:prstGeom>
            <a:noFill/>
          </p:spPr>
          <p:txBody>
            <a:bodyPr wrap="square" rtlCol="0">
              <a:spAutoFit/>
            </a:bodyPr>
            <a:lstStyle/>
            <a:p>
              <a:pPr algn="ctr"/>
              <a:r>
                <a:rPr lang="zh-CN" altLang="en-US" sz="3600" dirty="0">
                  <a:solidFill>
                    <a:schemeClr val="bg1"/>
                  </a:solidFill>
                  <a:latin typeface="inpin heiti" charset="-122"/>
                  <a:ea typeface="inpin heiti" charset="-122"/>
                </a:rPr>
                <a:t>项目产品运营</a:t>
              </a:r>
              <a:endParaRPr lang="zh-CN" altLang="en-US" sz="3600" dirty="0">
                <a:solidFill>
                  <a:schemeClr val="bg1"/>
                </a:solidFill>
                <a:latin typeface="inpin heiti" charset="-122"/>
                <a:ea typeface="inpin heiti" charset="-122"/>
              </a:endParaRPr>
            </a:p>
          </p:txBody>
        </p:sp>
        <p:sp>
          <p:nvSpPr>
            <p:cNvPr id="21" name="文本框 20"/>
            <p:cNvSpPr txBox="1"/>
            <p:nvPr/>
          </p:nvSpPr>
          <p:spPr>
            <a:xfrm>
              <a:off x="8436395" y="3335235"/>
              <a:ext cx="2991283" cy="369332"/>
            </a:xfrm>
            <a:prstGeom prst="rect">
              <a:avLst/>
            </a:prstGeom>
            <a:noFill/>
          </p:spPr>
          <p:txBody>
            <a:bodyPr wrap="square" rtlCol="0">
              <a:spAutoFit/>
            </a:bodyPr>
            <a:lstStyle/>
            <a:p>
              <a:pPr algn="ctr"/>
              <a:r>
                <a:rPr lang="en-US" altLang="zh-CN" cap="all" dirty="0">
                  <a:solidFill>
                    <a:schemeClr val="bg1"/>
                  </a:solidFill>
                  <a:latin typeface="inpin heiti" charset="-122"/>
                  <a:ea typeface="inpin heiti" charset="-122"/>
                </a:rPr>
                <a:t>product operation</a:t>
              </a:r>
              <a:endParaRPr lang="zh-CN" altLang="en-US" cap="all" dirty="0">
                <a:solidFill>
                  <a:schemeClr val="bg1"/>
                </a:solidFill>
                <a:latin typeface="inpin heiti" charset="-122"/>
                <a:ea typeface="inpin heiti" charset="-122"/>
              </a:endParaRPr>
            </a:p>
          </p:txBody>
        </p:sp>
        <p:cxnSp>
          <p:nvCxnSpPr>
            <p:cNvPr id="22" name="直接连接符 21"/>
            <p:cNvCxnSpPr/>
            <p:nvPr/>
          </p:nvCxnSpPr>
          <p:spPr>
            <a:xfrm>
              <a:off x="8352289" y="2849434"/>
              <a:ext cx="0" cy="826093"/>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9" name="Freeform 735"/>
            <p:cNvSpPr>
              <a:spLocks noEditPoints="1"/>
            </p:cNvSpPr>
            <p:nvPr/>
          </p:nvSpPr>
          <p:spPr bwMode="auto">
            <a:xfrm>
              <a:off x="7137722" y="2677013"/>
              <a:ext cx="1067500" cy="1016663"/>
            </a:xfrm>
            <a:custGeom>
              <a:avLst/>
              <a:gdLst>
                <a:gd name="T0" fmla="*/ 49 w 64"/>
                <a:gd name="T1" fmla="*/ 35 h 61"/>
                <a:gd name="T2" fmla="*/ 64 w 64"/>
                <a:gd name="T3" fmla="*/ 35 h 61"/>
                <a:gd name="T4" fmla="*/ 64 w 64"/>
                <a:gd name="T5" fmla="*/ 32 h 61"/>
                <a:gd name="T6" fmla="*/ 60 w 64"/>
                <a:gd name="T7" fmla="*/ 18 h 61"/>
                <a:gd name="T8" fmla="*/ 59 w 64"/>
                <a:gd name="T9" fmla="*/ 3 h 61"/>
                <a:gd name="T10" fmla="*/ 38 w 64"/>
                <a:gd name="T11" fmla="*/ 5 h 61"/>
                <a:gd name="T12" fmla="*/ 36 w 64"/>
                <a:gd name="T13" fmla="*/ 5 h 61"/>
                <a:gd name="T14" fmla="*/ 10 w 64"/>
                <a:gd name="T15" fmla="*/ 25 h 61"/>
                <a:gd name="T16" fmla="*/ 24 w 64"/>
                <a:gd name="T17" fmla="*/ 14 h 61"/>
                <a:gd name="T18" fmla="*/ 20 w 64"/>
                <a:gd name="T19" fmla="*/ 18 h 61"/>
                <a:gd name="T20" fmla="*/ 5 w 64"/>
                <a:gd name="T21" fmla="*/ 57 h 61"/>
                <a:gd name="T22" fmla="*/ 24 w 64"/>
                <a:gd name="T23" fmla="*/ 57 h 61"/>
                <a:gd name="T24" fmla="*/ 36 w 64"/>
                <a:gd name="T25" fmla="*/ 60 h 61"/>
                <a:gd name="T26" fmla="*/ 62 w 64"/>
                <a:gd name="T27" fmla="*/ 41 h 61"/>
                <a:gd name="T28" fmla="*/ 47 w 64"/>
                <a:gd name="T29" fmla="*/ 41 h 61"/>
                <a:gd name="T30" fmla="*/ 37 w 64"/>
                <a:gd name="T31" fmla="*/ 47 h 61"/>
                <a:gd name="T32" fmla="*/ 26 w 64"/>
                <a:gd name="T33" fmla="*/ 41 h 61"/>
                <a:gd name="T34" fmla="*/ 25 w 64"/>
                <a:gd name="T35" fmla="*/ 35 h 61"/>
                <a:gd name="T36" fmla="*/ 25 w 64"/>
                <a:gd name="T37" fmla="*/ 35 h 61"/>
                <a:gd name="T38" fmla="*/ 49 w 64"/>
                <a:gd name="T39" fmla="*/ 35 h 61"/>
                <a:gd name="T40" fmla="*/ 25 w 64"/>
                <a:gd name="T41" fmla="*/ 28 h 61"/>
                <a:gd name="T42" fmla="*/ 36 w 64"/>
                <a:gd name="T43" fmla="*/ 17 h 61"/>
                <a:gd name="T44" fmla="*/ 48 w 64"/>
                <a:gd name="T45" fmla="*/ 28 h 61"/>
                <a:gd name="T46" fmla="*/ 25 w 64"/>
                <a:gd name="T47" fmla="*/ 28 h 61"/>
                <a:gd name="T48" fmla="*/ 59 w 64"/>
                <a:gd name="T49" fmla="*/ 6 h 61"/>
                <a:gd name="T50" fmla="*/ 59 w 64"/>
                <a:gd name="T51" fmla="*/ 17 h 61"/>
                <a:gd name="T52" fmla="*/ 47 w 64"/>
                <a:gd name="T53" fmla="*/ 7 h 61"/>
                <a:gd name="T54" fmla="*/ 59 w 64"/>
                <a:gd name="T55" fmla="*/ 6 h 61"/>
                <a:gd name="T56" fmla="*/ 9 w 64"/>
                <a:gd name="T57" fmla="*/ 56 h 61"/>
                <a:gd name="T58" fmla="*/ 10 w 64"/>
                <a:gd name="T59" fmla="*/ 41 h 61"/>
                <a:gd name="T60" fmla="*/ 22 w 64"/>
                <a:gd name="T61" fmla="*/ 56 h 61"/>
                <a:gd name="T62" fmla="*/ 9 w 64"/>
                <a:gd name="T63" fmla="*/ 5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4" h="61">
                  <a:moveTo>
                    <a:pt x="49" y="35"/>
                  </a:moveTo>
                  <a:cubicBezTo>
                    <a:pt x="64" y="35"/>
                    <a:pt x="64" y="35"/>
                    <a:pt x="64" y="35"/>
                  </a:cubicBezTo>
                  <a:cubicBezTo>
                    <a:pt x="64" y="34"/>
                    <a:pt x="64" y="33"/>
                    <a:pt x="64" y="32"/>
                  </a:cubicBezTo>
                  <a:cubicBezTo>
                    <a:pt x="64" y="27"/>
                    <a:pt x="62" y="22"/>
                    <a:pt x="60" y="18"/>
                  </a:cubicBezTo>
                  <a:cubicBezTo>
                    <a:pt x="63" y="12"/>
                    <a:pt x="62" y="6"/>
                    <a:pt x="59" y="3"/>
                  </a:cubicBezTo>
                  <a:cubicBezTo>
                    <a:pt x="56" y="0"/>
                    <a:pt x="48" y="1"/>
                    <a:pt x="38" y="5"/>
                  </a:cubicBezTo>
                  <a:cubicBezTo>
                    <a:pt x="38" y="5"/>
                    <a:pt x="37" y="5"/>
                    <a:pt x="36" y="5"/>
                  </a:cubicBezTo>
                  <a:cubicBezTo>
                    <a:pt x="23" y="5"/>
                    <a:pt x="13" y="14"/>
                    <a:pt x="10" y="25"/>
                  </a:cubicBezTo>
                  <a:cubicBezTo>
                    <a:pt x="14" y="20"/>
                    <a:pt x="18" y="17"/>
                    <a:pt x="24" y="14"/>
                  </a:cubicBezTo>
                  <a:cubicBezTo>
                    <a:pt x="23" y="14"/>
                    <a:pt x="20" y="17"/>
                    <a:pt x="20" y="18"/>
                  </a:cubicBezTo>
                  <a:cubicBezTo>
                    <a:pt x="5" y="33"/>
                    <a:pt x="0" y="52"/>
                    <a:pt x="5" y="57"/>
                  </a:cubicBezTo>
                  <a:cubicBezTo>
                    <a:pt x="9" y="61"/>
                    <a:pt x="16" y="61"/>
                    <a:pt x="24" y="57"/>
                  </a:cubicBezTo>
                  <a:cubicBezTo>
                    <a:pt x="28" y="59"/>
                    <a:pt x="32" y="60"/>
                    <a:pt x="36" y="60"/>
                  </a:cubicBezTo>
                  <a:cubicBezTo>
                    <a:pt x="48" y="60"/>
                    <a:pt x="59" y="52"/>
                    <a:pt x="62" y="41"/>
                  </a:cubicBezTo>
                  <a:cubicBezTo>
                    <a:pt x="47" y="41"/>
                    <a:pt x="47" y="41"/>
                    <a:pt x="47" y="41"/>
                  </a:cubicBezTo>
                  <a:cubicBezTo>
                    <a:pt x="45" y="45"/>
                    <a:pt x="41" y="47"/>
                    <a:pt x="37" y="47"/>
                  </a:cubicBezTo>
                  <a:cubicBezTo>
                    <a:pt x="32" y="47"/>
                    <a:pt x="28" y="45"/>
                    <a:pt x="26" y="41"/>
                  </a:cubicBezTo>
                  <a:cubicBezTo>
                    <a:pt x="25" y="39"/>
                    <a:pt x="25" y="37"/>
                    <a:pt x="25" y="35"/>
                  </a:cubicBezTo>
                  <a:cubicBezTo>
                    <a:pt x="25" y="35"/>
                    <a:pt x="25" y="35"/>
                    <a:pt x="25" y="35"/>
                  </a:cubicBezTo>
                  <a:cubicBezTo>
                    <a:pt x="49" y="35"/>
                    <a:pt x="49" y="35"/>
                    <a:pt x="49" y="35"/>
                  </a:cubicBezTo>
                  <a:close/>
                  <a:moveTo>
                    <a:pt x="25" y="28"/>
                  </a:moveTo>
                  <a:cubicBezTo>
                    <a:pt x="25" y="22"/>
                    <a:pt x="30" y="17"/>
                    <a:pt x="36" y="17"/>
                  </a:cubicBezTo>
                  <a:cubicBezTo>
                    <a:pt x="42" y="17"/>
                    <a:pt x="48" y="22"/>
                    <a:pt x="48" y="28"/>
                  </a:cubicBezTo>
                  <a:lnTo>
                    <a:pt x="25" y="28"/>
                  </a:lnTo>
                  <a:close/>
                  <a:moveTo>
                    <a:pt x="59" y="6"/>
                  </a:moveTo>
                  <a:cubicBezTo>
                    <a:pt x="61" y="8"/>
                    <a:pt x="61" y="12"/>
                    <a:pt x="59" y="17"/>
                  </a:cubicBezTo>
                  <a:cubicBezTo>
                    <a:pt x="56" y="12"/>
                    <a:pt x="52" y="9"/>
                    <a:pt x="47" y="7"/>
                  </a:cubicBezTo>
                  <a:cubicBezTo>
                    <a:pt x="52" y="4"/>
                    <a:pt x="57" y="4"/>
                    <a:pt x="59" y="6"/>
                  </a:cubicBezTo>
                  <a:close/>
                  <a:moveTo>
                    <a:pt x="9" y="56"/>
                  </a:moveTo>
                  <a:cubicBezTo>
                    <a:pt x="6" y="54"/>
                    <a:pt x="7" y="48"/>
                    <a:pt x="10" y="41"/>
                  </a:cubicBezTo>
                  <a:cubicBezTo>
                    <a:pt x="13" y="47"/>
                    <a:pt x="17" y="52"/>
                    <a:pt x="22" y="56"/>
                  </a:cubicBezTo>
                  <a:cubicBezTo>
                    <a:pt x="16" y="58"/>
                    <a:pt x="11" y="59"/>
                    <a:pt x="9" y="56"/>
                  </a:cubicBezTo>
                  <a:close/>
                </a:path>
              </a:pathLst>
            </a:custGeom>
            <a:solidFill>
              <a:srgbClr val="FFC000"/>
            </a:solidFill>
            <a:ln>
              <a:noFill/>
            </a:ln>
          </p:spPr>
          <p:txBody>
            <a:bodyPr vert="horz" wrap="square" lIns="91440" tIns="45720" rIns="91440" bIns="45720" numCol="1" anchor="t" anchorCtr="0" compatLnSpc="1"/>
            <a:lstStyle/>
            <a:p>
              <a:endParaRPr lang="zh-CN" altLang="en-US" dirty="0">
                <a:latin typeface="inpin heiti" charset="-122"/>
                <a:ea typeface="inpin heiti"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00" advClick="0" advTm="4000">
        <p14:prism/>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96"/>
          <p:cNvGrpSpPr/>
          <p:nvPr/>
        </p:nvGrpSpPr>
        <p:grpSpPr>
          <a:xfrm>
            <a:off x="1338062" y="1690343"/>
            <a:ext cx="2428791" cy="1394444"/>
            <a:chOff x="5722601" y="203979"/>
            <a:chExt cx="3666422" cy="2105007"/>
          </a:xfrm>
        </p:grpSpPr>
        <p:grpSp>
          <p:nvGrpSpPr>
            <p:cNvPr id="3" name="组合 94"/>
            <p:cNvGrpSpPr/>
            <p:nvPr/>
          </p:nvGrpSpPr>
          <p:grpSpPr>
            <a:xfrm>
              <a:off x="5722601" y="2198845"/>
              <a:ext cx="3666422" cy="110141"/>
              <a:chOff x="5629784" y="2731027"/>
              <a:chExt cx="2955441" cy="88783"/>
            </a:xfrm>
          </p:grpSpPr>
          <p:sp>
            <p:nvSpPr>
              <p:cNvPr id="8" name="任意多边形 82"/>
              <p:cNvSpPr/>
              <p:nvPr/>
            </p:nvSpPr>
            <p:spPr>
              <a:xfrm>
                <a:off x="5629784" y="2731028"/>
                <a:ext cx="2955441" cy="88782"/>
              </a:xfrm>
              <a:custGeom>
                <a:avLst/>
                <a:gdLst>
                  <a:gd name="connsiteX0" fmla="*/ 0 w 1610539"/>
                  <a:gd name="connsiteY0" fmla="*/ 0 h 48381"/>
                  <a:gd name="connsiteX1" fmla="*/ 1610539 w 1610539"/>
                  <a:gd name="connsiteY1" fmla="*/ 0 h 48381"/>
                  <a:gd name="connsiteX2" fmla="*/ 1603330 w 1610539"/>
                  <a:gd name="connsiteY2" fmla="*/ 10692 h 48381"/>
                  <a:gd name="connsiteX3" fmla="*/ 1512342 w 1610539"/>
                  <a:gd name="connsiteY3" fmla="*/ 48381 h 48381"/>
                  <a:gd name="connsiteX4" fmla="*/ 98197 w 1610539"/>
                  <a:gd name="connsiteY4" fmla="*/ 48381 h 48381"/>
                  <a:gd name="connsiteX5" fmla="*/ 7209 w 1610539"/>
                  <a:gd name="connsiteY5" fmla="*/ 10692 h 48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10539" h="48381">
                    <a:moveTo>
                      <a:pt x="0" y="0"/>
                    </a:moveTo>
                    <a:lnTo>
                      <a:pt x="1610539" y="0"/>
                    </a:lnTo>
                    <a:lnTo>
                      <a:pt x="1603330" y="10692"/>
                    </a:lnTo>
                    <a:cubicBezTo>
                      <a:pt x="1580044" y="33978"/>
                      <a:pt x="1547875" y="48381"/>
                      <a:pt x="1512342" y="48381"/>
                    </a:cubicBezTo>
                    <a:lnTo>
                      <a:pt x="98197" y="48381"/>
                    </a:lnTo>
                    <a:cubicBezTo>
                      <a:pt x="62664" y="48381"/>
                      <a:pt x="30495" y="33978"/>
                      <a:pt x="7209" y="10692"/>
                    </a:cubicBezTo>
                    <a:close/>
                  </a:path>
                </a:pathLst>
              </a:custGeom>
              <a:solidFill>
                <a:srgbClr val="E6E8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9" name="任意多边形 85"/>
              <p:cNvSpPr/>
              <p:nvPr/>
            </p:nvSpPr>
            <p:spPr>
              <a:xfrm flipH="1">
                <a:off x="6894912" y="2731027"/>
                <a:ext cx="437916" cy="25887"/>
              </a:xfrm>
              <a:custGeom>
                <a:avLst/>
                <a:gdLst>
                  <a:gd name="connsiteX0" fmla="*/ 437916 w 437916"/>
                  <a:gd name="connsiteY0" fmla="*/ 0 h 25887"/>
                  <a:gd name="connsiteX1" fmla="*/ 0 w 437916"/>
                  <a:gd name="connsiteY1" fmla="*/ 0 h 25887"/>
                  <a:gd name="connsiteX2" fmla="*/ 2729 w 437916"/>
                  <a:gd name="connsiteY2" fmla="*/ 6588 h 25887"/>
                  <a:gd name="connsiteX3" fmla="*/ 49321 w 437916"/>
                  <a:gd name="connsiteY3" fmla="*/ 25887 h 25887"/>
                  <a:gd name="connsiteX4" fmla="*/ 388594 w 437916"/>
                  <a:gd name="connsiteY4" fmla="*/ 25887 h 25887"/>
                  <a:gd name="connsiteX5" fmla="*/ 435187 w 437916"/>
                  <a:gd name="connsiteY5" fmla="*/ 6588 h 25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7916" h="25887">
                    <a:moveTo>
                      <a:pt x="437916" y="0"/>
                    </a:moveTo>
                    <a:lnTo>
                      <a:pt x="0" y="0"/>
                    </a:lnTo>
                    <a:lnTo>
                      <a:pt x="2729" y="6588"/>
                    </a:lnTo>
                    <a:cubicBezTo>
                      <a:pt x="14653" y="18512"/>
                      <a:pt x="31126" y="25887"/>
                      <a:pt x="49321" y="25887"/>
                    </a:cubicBezTo>
                    <a:lnTo>
                      <a:pt x="388594" y="25887"/>
                    </a:lnTo>
                    <a:cubicBezTo>
                      <a:pt x="406790" y="25887"/>
                      <a:pt x="423263" y="18512"/>
                      <a:pt x="435187" y="6588"/>
                    </a:cubicBezTo>
                    <a:close/>
                  </a:path>
                </a:pathLst>
              </a:custGeom>
              <a:solidFill>
                <a:srgbClr val="BFC1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sp>
          <p:nvSpPr>
            <p:cNvPr id="4" name="任意多边形 90"/>
            <p:cNvSpPr/>
            <p:nvPr/>
          </p:nvSpPr>
          <p:spPr>
            <a:xfrm>
              <a:off x="6053625" y="203979"/>
              <a:ext cx="3004372" cy="1993748"/>
            </a:xfrm>
            <a:custGeom>
              <a:avLst/>
              <a:gdLst>
                <a:gd name="connsiteX0" fmla="*/ 78343 w 2421774"/>
                <a:gd name="connsiteY0" fmla="*/ 0 h 1607127"/>
                <a:gd name="connsiteX1" fmla="*/ 2343431 w 2421774"/>
                <a:gd name="connsiteY1" fmla="*/ 0 h 1607127"/>
                <a:gd name="connsiteX2" fmla="*/ 2421774 w 2421774"/>
                <a:gd name="connsiteY2" fmla="*/ 78343 h 1607127"/>
                <a:gd name="connsiteX3" fmla="*/ 2421774 w 2421774"/>
                <a:gd name="connsiteY3" fmla="*/ 1578660 h 1607127"/>
                <a:gd name="connsiteX4" fmla="*/ 2416027 w 2421774"/>
                <a:gd name="connsiteY4" fmla="*/ 1607127 h 1607127"/>
                <a:gd name="connsiteX5" fmla="*/ 5747 w 2421774"/>
                <a:gd name="connsiteY5" fmla="*/ 1607127 h 1607127"/>
                <a:gd name="connsiteX6" fmla="*/ 0 w 2421774"/>
                <a:gd name="connsiteY6" fmla="*/ 1578660 h 1607127"/>
                <a:gd name="connsiteX7" fmla="*/ 0 w 2421774"/>
                <a:gd name="connsiteY7" fmla="*/ 78343 h 1607127"/>
                <a:gd name="connsiteX8" fmla="*/ 78343 w 2421774"/>
                <a:gd name="connsiteY8" fmla="*/ 0 h 1607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1774" h="1607127">
                  <a:moveTo>
                    <a:pt x="78343" y="0"/>
                  </a:moveTo>
                  <a:lnTo>
                    <a:pt x="2343431" y="0"/>
                  </a:lnTo>
                  <a:cubicBezTo>
                    <a:pt x="2386699" y="0"/>
                    <a:pt x="2421774" y="35075"/>
                    <a:pt x="2421774" y="78343"/>
                  </a:cubicBezTo>
                  <a:lnTo>
                    <a:pt x="2421774" y="1578660"/>
                  </a:lnTo>
                  <a:lnTo>
                    <a:pt x="2416027" y="1607127"/>
                  </a:lnTo>
                  <a:lnTo>
                    <a:pt x="5747" y="1607127"/>
                  </a:lnTo>
                  <a:lnTo>
                    <a:pt x="0" y="1578660"/>
                  </a:lnTo>
                  <a:lnTo>
                    <a:pt x="0" y="78343"/>
                  </a:lnTo>
                  <a:cubicBezTo>
                    <a:pt x="0" y="35075"/>
                    <a:pt x="35075" y="0"/>
                    <a:pt x="78343" y="0"/>
                  </a:cubicBezTo>
                  <a:close/>
                </a:path>
              </a:pathLst>
            </a:custGeom>
            <a:solidFill>
              <a:srgbClr val="3A3F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5" name="矩形 88"/>
            <p:cNvSpPr/>
            <p:nvPr/>
          </p:nvSpPr>
          <p:spPr>
            <a:xfrm>
              <a:off x="6163625" y="313979"/>
              <a:ext cx="2784374" cy="1753124"/>
            </a:xfrm>
            <a:prstGeom prst="rect">
              <a:avLst/>
            </a:prstGeom>
            <a:solidFill>
              <a:srgbClr val="485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6" name="任意多边形 92"/>
            <p:cNvSpPr/>
            <p:nvPr/>
          </p:nvSpPr>
          <p:spPr>
            <a:xfrm>
              <a:off x="7431406" y="203979"/>
              <a:ext cx="1619720" cy="2055623"/>
            </a:xfrm>
            <a:custGeom>
              <a:avLst/>
              <a:gdLst>
                <a:gd name="connsiteX0" fmla="*/ 0 w 1305629"/>
                <a:gd name="connsiteY0" fmla="*/ 0 h 1657003"/>
                <a:gd name="connsiteX1" fmla="*/ 1227286 w 1305629"/>
                <a:gd name="connsiteY1" fmla="*/ 0 h 1657003"/>
                <a:gd name="connsiteX2" fmla="*/ 1305629 w 1305629"/>
                <a:gd name="connsiteY2" fmla="*/ 78343 h 1657003"/>
                <a:gd name="connsiteX3" fmla="*/ 1305629 w 1305629"/>
                <a:gd name="connsiteY3" fmla="*/ 1578660 h 1657003"/>
                <a:gd name="connsiteX4" fmla="*/ 1227286 w 1305629"/>
                <a:gd name="connsiteY4" fmla="*/ 1657003 h 1657003"/>
                <a:gd name="connsiteX5" fmla="*/ 580167 w 1305629"/>
                <a:gd name="connsiteY5" fmla="*/ 1657003 h 1657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05629" h="1657003">
                  <a:moveTo>
                    <a:pt x="0" y="0"/>
                  </a:moveTo>
                  <a:lnTo>
                    <a:pt x="1227286" y="0"/>
                  </a:lnTo>
                  <a:cubicBezTo>
                    <a:pt x="1270554" y="0"/>
                    <a:pt x="1305629" y="35075"/>
                    <a:pt x="1305629" y="78343"/>
                  </a:cubicBezTo>
                  <a:lnTo>
                    <a:pt x="1305629" y="1578660"/>
                  </a:lnTo>
                  <a:cubicBezTo>
                    <a:pt x="1305629" y="1621928"/>
                    <a:pt x="1270554" y="1657003"/>
                    <a:pt x="1227286" y="1657003"/>
                  </a:cubicBezTo>
                  <a:lnTo>
                    <a:pt x="580167" y="1657003"/>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7" name="椭圆 93"/>
            <p:cNvSpPr/>
            <p:nvPr/>
          </p:nvSpPr>
          <p:spPr>
            <a:xfrm>
              <a:off x="7531787" y="239767"/>
              <a:ext cx="48051"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sp>
        <p:nvSpPr>
          <p:cNvPr id="12" name="矩形 55"/>
          <p:cNvSpPr/>
          <p:nvPr/>
        </p:nvSpPr>
        <p:spPr>
          <a:xfrm>
            <a:off x="1283585" y="4071380"/>
            <a:ext cx="2372921" cy="665310"/>
          </a:xfrm>
          <a:prstGeom prst="rect">
            <a:avLst/>
          </a:prstGeom>
        </p:spPr>
        <p:txBody>
          <a:bodyPr wrap="square">
            <a:spAutoFit/>
          </a:bodyPr>
          <a:lstStyle/>
          <a:p>
            <a:pPr>
              <a:lnSpc>
                <a:spcPct val="120000"/>
              </a:lnSpc>
            </a:pPr>
            <a:r>
              <a:rPr lang="zh-CN" altLang="en-US" sz="1065" dirty="0">
                <a:solidFill>
                  <a:schemeClr val="bg1">
                    <a:lumMod val="85000"/>
                  </a:schemeClr>
                </a:solidFill>
                <a:latin typeface="inpin heiti" charset="-122"/>
                <a:ea typeface="inpin heiti" charset="-122"/>
                <a:cs typeface="inpin heiti" charset="-122"/>
                <a:sym typeface="News Gothic MT" charset="0"/>
              </a:rPr>
              <a:t>这里输入段落文本内容请在这里输入段落文本内容请在这里输入段落文本内容请在这里输入段落文本内容</a:t>
            </a:r>
            <a:endParaRPr lang="zh-CN" altLang="en-US" sz="1065" dirty="0">
              <a:solidFill>
                <a:schemeClr val="bg1">
                  <a:lumMod val="85000"/>
                </a:schemeClr>
              </a:solidFill>
              <a:latin typeface="inpin heiti" charset="-122"/>
              <a:ea typeface="inpin heiti" charset="-122"/>
              <a:cs typeface="inpin heiti" charset="-122"/>
            </a:endParaRPr>
          </a:p>
        </p:txBody>
      </p:sp>
      <p:cxnSp>
        <p:nvCxnSpPr>
          <p:cNvPr id="13" name="直接连接符 12"/>
          <p:cNvCxnSpPr/>
          <p:nvPr/>
        </p:nvCxnSpPr>
        <p:spPr>
          <a:xfrm>
            <a:off x="1378051" y="4856123"/>
            <a:ext cx="2372483" cy="0"/>
          </a:xfrm>
          <a:prstGeom prst="line">
            <a:avLst/>
          </a:prstGeom>
          <a:ln>
            <a:solidFill>
              <a:srgbClr val="FFC000"/>
            </a:solidFill>
            <a:prstDash val="sysDot"/>
          </a:ln>
        </p:spPr>
        <p:style>
          <a:lnRef idx="1">
            <a:schemeClr val="accent1"/>
          </a:lnRef>
          <a:fillRef idx="0">
            <a:schemeClr val="accent1"/>
          </a:fillRef>
          <a:effectRef idx="0">
            <a:schemeClr val="accent1"/>
          </a:effectRef>
          <a:fontRef idx="minor">
            <a:schemeClr val="tx1"/>
          </a:fontRef>
        </p:style>
      </p:cxnSp>
      <p:grpSp>
        <p:nvGrpSpPr>
          <p:cNvPr id="11" name="组合 10"/>
          <p:cNvGrpSpPr/>
          <p:nvPr/>
        </p:nvGrpSpPr>
        <p:grpSpPr>
          <a:xfrm>
            <a:off x="1378051" y="5035903"/>
            <a:ext cx="643628" cy="643628"/>
            <a:chOff x="1033538" y="3776927"/>
            <a:chExt cx="482721" cy="482721"/>
          </a:xfrm>
        </p:grpSpPr>
        <p:sp>
          <p:nvSpPr>
            <p:cNvPr id="15" name="Oval 59"/>
            <p:cNvSpPr/>
            <p:nvPr/>
          </p:nvSpPr>
          <p:spPr>
            <a:xfrm>
              <a:off x="1033538" y="3776927"/>
              <a:ext cx="482721" cy="482721"/>
            </a:xfrm>
            <a:prstGeom prst="ellipse">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nvGrpSpPr>
            <p:cNvPr id="16" name="Group 60"/>
            <p:cNvGrpSpPr/>
            <p:nvPr/>
          </p:nvGrpSpPr>
          <p:grpSpPr>
            <a:xfrm>
              <a:off x="1101203" y="3848357"/>
              <a:ext cx="347391" cy="411291"/>
              <a:chOff x="1375885" y="1198807"/>
              <a:chExt cx="1009650" cy="1195367"/>
            </a:xfrm>
            <a:solidFill>
              <a:srgbClr val="FFC000"/>
            </a:solidFill>
          </p:grpSpPr>
          <p:grpSp>
            <p:nvGrpSpPr>
              <p:cNvPr id="17" name="Group 61"/>
              <p:cNvGrpSpPr/>
              <p:nvPr/>
            </p:nvGrpSpPr>
            <p:grpSpPr>
              <a:xfrm>
                <a:off x="1375885" y="1198807"/>
                <a:ext cx="1009650" cy="1139826"/>
                <a:chOff x="1368786" y="1195986"/>
                <a:chExt cx="1009650" cy="1139826"/>
              </a:xfrm>
              <a:grpFill/>
            </p:grpSpPr>
            <p:sp>
              <p:nvSpPr>
                <p:cNvPr id="19"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20"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21"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grpSp>
          <p:sp>
            <p:nvSpPr>
              <p:cNvPr id="18" name="Freeform 62"/>
              <p:cNvSpPr/>
              <p:nvPr/>
            </p:nvSpPr>
            <p:spPr>
              <a:xfrm>
                <a:off x="1408412" y="2208291"/>
                <a:ext cx="944594" cy="185883"/>
              </a:xfrm>
              <a:custGeom>
                <a:avLst/>
                <a:gdLst>
                  <a:gd name="connsiteX0" fmla="*/ 0 w 944594"/>
                  <a:gd name="connsiteY0" fmla="*/ 0 h 185883"/>
                  <a:gd name="connsiteX1" fmla="*/ 944594 w 944594"/>
                  <a:gd name="connsiteY1" fmla="*/ 0 h 185883"/>
                  <a:gd name="connsiteX2" fmla="*/ 864504 w 944594"/>
                  <a:gd name="connsiteY2" fmla="*/ 66080 h 185883"/>
                  <a:gd name="connsiteX3" fmla="*/ 472297 w 944594"/>
                  <a:gd name="connsiteY3" fmla="*/ 185883 h 185883"/>
                  <a:gd name="connsiteX4" fmla="*/ 80090 w 944594"/>
                  <a:gd name="connsiteY4" fmla="*/ 66080 h 185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grpSp>
      <p:sp>
        <p:nvSpPr>
          <p:cNvPr id="22" name="文本框 21"/>
          <p:cNvSpPr txBox="1"/>
          <p:nvPr/>
        </p:nvSpPr>
        <p:spPr>
          <a:xfrm>
            <a:off x="2057453" y="4967866"/>
            <a:ext cx="1709400" cy="646331"/>
          </a:xfrm>
          <a:prstGeom prst="rect">
            <a:avLst/>
          </a:prstGeom>
          <a:noFill/>
        </p:spPr>
        <p:txBody>
          <a:bodyPr wrap="square" rtlCol="0">
            <a:spAutoFit/>
          </a:bodyPr>
          <a:lstStyle/>
          <a:p>
            <a:r>
              <a:rPr lang="en-US" altLang="zh-CN" sz="3600" dirty="0">
                <a:solidFill>
                  <a:schemeClr val="bg1"/>
                </a:solidFill>
                <a:latin typeface="inpin heiti" charset="-122"/>
                <a:ea typeface="inpin heiti" charset="-122"/>
              </a:rPr>
              <a:t>81,680</a:t>
            </a:r>
            <a:endParaRPr lang="zh-CN" altLang="en-US" sz="3600" dirty="0">
              <a:solidFill>
                <a:schemeClr val="bg1"/>
              </a:solidFill>
              <a:latin typeface="inpin heiti" charset="-122"/>
              <a:ea typeface="inpin heiti" charset="-122"/>
            </a:endParaRPr>
          </a:p>
        </p:txBody>
      </p:sp>
      <p:grpSp>
        <p:nvGrpSpPr>
          <p:cNvPr id="10" name="组合 9"/>
          <p:cNvGrpSpPr/>
          <p:nvPr/>
        </p:nvGrpSpPr>
        <p:grpSpPr>
          <a:xfrm>
            <a:off x="5049421" y="1973062"/>
            <a:ext cx="2132529" cy="1111725"/>
            <a:chOff x="3787065" y="1479796"/>
            <a:chExt cx="1599397" cy="833794"/>
          </a:xfrm>
        </p:grpSpPr>
        <p:grpSp>
          <p:nvGrpSpPr>
            <p:cNvPr id="23" name="组合 37"/>
            <p:cNvGrpSpPr/>
            <p:nvPr/>
          </p:nvGrpSpPr>
          <p:grpSpPr>
            <a:xfrm rot="16200000" flipV="1">
              <a:off x="3962834" y="1304027"/>
              <a:ext cx="833794" cy="1185331"/>
              <a:chOff x="2132515" y="1040815"/>
              <a:chExt cx="2233745" cy="3175519"/>
            </a:xfrm>
          </p:grpSpPr>
          <p:sp>
            <p:nvSpPr>
              <p:cNvPr id="24" name="任意多边形 22"/>
              <p:cNvSpPr/>
              <p:nvPr/>
            </p:nvSpPr>
            <p:spPr>
              <a:xfrm>
                <a:off x="3275469" y="2618168"/>
                <a:ext cx="658570" cy="205171"/>
              </a:xfrm>
              <a:custGeom>
                <a:avLst/>
                <a:gdLst>
                  <a:gd name="connsiteX0" fmla="*/ 110736 w 658570"/>
                  <a:gd name="connsiteY0" fmla="*/ 0 h 205171"/>
                  <a:gd name="connsiteX1" fmla="*/ 550365 w 658570"/>
                  <a:gd name="connsiteY1" fmla="*/ 0 h 205171"/>
                  <a:gd name="connsiteX2" fmla="*/ 550297 w 658570"/>
                  <a:gd name="connsiteY2" fmla="*/ 50330 h 205171"/>
                  <a:gd name="connsiteX3" fmla="*/ 565304 w 658570"/>
                  <a:gd name="connsiteY3" fmla="*/ 147236 h 205171"/>
                  <a:gd name="connsiteX4" fmla="*/ 575233 w 658570"/>
                  <a:gd name="connsiteY4" fmla="*/ 176233 h 205171"/>
                  <a:gd name="connsiteX5" fmla="*/ 632693 w 658570"/>
                  <a:gd name="connsiteY5" fmla="*/ 184755 h 205171"/>
                  <a:gd name="connsiteX6" fmla="*/ 658570 w 658570"/>
                  <a:gd name="connsiteY6" fmla="*/ 197572 h 205171"/>
                  <a:gd name="connsiteX7" fmla="*/ 643228 w 658570"/>
                  <a:gd name="connsiteY7" fmla="*/ 205171 h 205171"/>
                  <a:gd name="connsiteX8" fmla="*/ 15342 w 658570"/>
                  <a:gd name="connsiteY8" fmla="*/ 205171 h 205171"/>
                  <a:gd name="connsiteX9" fmla="*/ 0 w 658570"/>
                  <a:gd name="connsiteY9" fmla="*/ 197572 h 205171"/>
                  <a:gd name="connsiteX10" fmla="*/ 25877 w 658570"/>
                  <a:gd name="connsiteY10" fmla="*/ 184755 h 205171"/>
                  <a:gd name="connsiteX11" fmla="*/ 86003 w 658570"/>
                  <a:gd name="connsiteY11" fmla="*/ 175837 h 205171"/>
                  <a:gd name="connsiteX12" fmla="*/ 95797 w 658570"/>
                  <a:gd name="connsiteY12" fmla="*/ 147236 h 205171"/>
                  <a:gd name="connsiteX13" fmla="*/ 110805 w 658570"/>
                  <a:gd name="connsiteY13" fmla="*/ 50331 h 205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58570" h="205171">
                    <a:moveTo>
                      <a:pt x="110736" y="0"/>
                    </a:moveTo>
                    <a:lnTo>
                      <a:pt x="550365" y="0"/>
                    </a:lnTo>
                    <a:lnTo>
                      <a:pt x="550297" y="50330"/>
                    </a:lnTo>
                    <a:cubicBezTo>
                      <a:pt x="552935" y="84909"/>
                      <a:pt x="558144" y="117646"/>
                      <a:pt x="565304" y="147236"/>
                    </a:cubicBezTo>
                    <a:lnTo>
                      <a:pt x="575233" y="176233"/>
                    </a:lnTo>
                    <a:lnTo>
                      <a:pt x="632693" y="184755"/>
                    </a:lnTo>
                    <a:cubicBezTo>
                      <a:pt x="649356" y="188694"/>
                      <a:pt x="658570" y="193026"/>
                      <a:pt x="658570" y="197572"/>
                    </a:cubicBezTo>
                    <a:lnTo>
                      <a:pt x="643228" y="205171"/>
                    </a:lnTo>
                    <a:lnTo>
                      <a:pt x="15342" y="205171"/>
                    </a:lnTo>
                    <a:lnTo>
                      <a:pt x="0" y="197572"/>
                    </a:lnTo>
                    <a:cubicBezTo>
                      <a:pt x="0" y="193026"/>
                      <a:pt x="9214" y="188694"/>
                      <a:pt x="25877" y="184755"/>
                    </a:cubicBezTo>
                    <a:lnTo>
                      <a:pt x="86003" y="175837"/>
                    </a:lnTo>
                    <a:lnTo>
                      <a:pt x="95797" y="147236"/>
                    </a:lnTo>
                    <a:cubicBezTo>
                      <a:pt x="102958" y="117645"/>
                      <a:pt x="108167" y="84909"/>
                      <a:pt x="110805" y="50331"/>
                    </a:cubicBezTo>
                    <a:close/>
                  </a:path>
                </a:pathLst>
              </a:custGeom>
              <a:solidFill>
                <a:srgbClr val="E6E8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25" name="任意多边形 25"/>
              <p:cNvSpPr/>
              <p:nvPr/>
            </p:nvSpPr>
            <p:spPr>
              <a:xfrm>
                <a:off x="3084729" y="2624246"/>
                <a:ext cx="439629" cy="37466"/>
              </a:xfrm>
              <a:custGeom>
                <a:avLst/>
                <a:gdLst>
                  <a:gd name="connsiteX0" fmla="*/ 0 w 439629"/>
                  <a:gd name="connsiteY0" fmla="*/ 0 h 37466"/>
                  <a:gd name="connsiteX1" fmla="*/ 439629 w 439629"/>
                  <a:gd name="connsiteY1" fmla="*/ 0 h 37466"/>
                  <a:gd name="connsiteX2" fmla="*/ 439579 w 439629"/>
                  <a:gd name="connsiteY2" fmla="*/ 37466 h 37466"/>
                  <a:gd name="connsiteX3" fmla="*/ 51 w 439629"/>
                  <a:gd name="connsiteY3" fmla="*/ 37466 h 37466"/>
                </a:gdLst>
                <a:ahLst/>
                <a:cxnLst>
                  <a:cxn ang="0">
                    <a:pos x="connsiteX0" y="connsiteY0"/>
                  </a:cxn>
                  <a:cxn ang="0">
                    <a:pos x="connsiteX1" y="connsiteY1"/>
                  </a:cxn>
                  <a:cxn ang="0">
                    <a:pos x="connsiteX2" y="connsiteY2"/>
                  </a:cxn>
                  <a:cxn ang="0">
                    <a:pos x="connsiteX3" y="connsiteY3"/>
                  </a:cxn>
                </a:cxnLst>
                <a:rect l="l" t="t" r="r" b="b"/>
                <a:pathLst>
                  <a:path w="439629" h="37466">
                    <a:moveTo>
                      <a:pt x="0" y="0"/>
                    </a:moveTo>
                    <a:lnTo>
                      <a:pt x="439629" y="0"/>
                    </a:lnTo>
                    <a:lnTo>
                      <a:pt x="439579" y="37466"/>
                    </a:lnTo>
                    <a:lnTo>
                      <a:pt x="51" y="37466"/>
                    </a:lnTo>
                    <a:close/>
                  </a:path>
                </a:pathLst>
              </a:custGeom>
              <a:solidFill>
                <a:srgbClr val="D5D9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26" name="圆角矩形 29"/>
              <p:cNvSpPr/>
              <p:nvPr/>
            </p:nvSpPr>
            <p:spPr>
              <a:xfrm>
                <a:off x="2132516" y="1040815"/>
                <a:ext cx="2233744" cy="3175519"/>
              </a:xfrm>
              <a:prstGeom prst="roundRect">
                <a:avLst>
                  <a:gd name="adj" fmla="val 5726"/>
                </a:avLst>
              </a:prstGeom>
              <a:solidFill>
                <a:srgbClr val="E6E8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27" name="矩形 30"/>
              <p:cNvSpPr/>
              <p:nvPr/>
            </p:nvSpPr>
            <p:spPr>
              <a:xfrm>
                <a:off x="2280590" y="1323752"/>
                <a:ext cx="1937589" cy="2609641"/>
              </a:xfrm>
              <a:prstGeom prst="rect">
                <a:avLst/>
              </a:prstGeom>
              <a:solidFill>
                <a:srgbClr val="485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28" name="椭圆 31"/>
              <p:cNvSpPr/>
              <p:nvPr/>
            </p:nvSpPr>
            <p:spPr>
              <a:xfrm>
                <a:off x="3138414" y="4010265"/>
                <a:ext cx="144880" cy="144880"/>
              </a:xfrm>
              <a:prstGeom prst="ellipse">
                <a:avLst/>
              </a:prstGeom>
              <a:solidFill>
                <a:srgbClr val="BFC1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29" name="椭圆 32"/>
              <p:cNvSpPr/>
              <p:nvPr/>
            </p:nvSpPr>
            <p:spPr>
              <a:xfrm>
                <a:off x="3182713" y="1159424"/>
                <a:ext cx="45719" cy="45719"/>
              </a:xfrm>
              <a:prstGeom prst="ellipse">
                <a:avLst/>
              </a:prstGeom>
              <a:solidFill>
                <a:srgbClr val="BFC1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30" name="任意多边形 35"/>
              <p:cNvSpPr/>
              <p:nvPr/>
            </p:nvSpPr>
            <p:spPr>
              <a:xfrm rot="16200000" flipV="1">
                <a:off x="2635538" y="537792"/>
                <a:ext cx="1227700" cy="2233745"/>
              </a:xfrm>
              <a:custGeom>
                <a:avLst/>
                <a:gdLst>
                  <a:gd name="connsiteX0" fmla="*/ 0 w 387419"/>
                  <a:gd name="connsiteY0" fmla="*/ 0 h 1002082"/>
                  <a:gd name="connsiteX1" fmla="*/ 347057 w 387419"/>
                  <a:gd name="connsiteY1" fmla="*/ 0 h 1002082"/>
                  <a:gd name="connsiteX2" fmla="*/ 387419 w 387419"/>
                  <a:gd name="connsiteY2" fmla="*/ 40362 h 1002082"/>
                  <a:gd name="connsiteX3" fmla="*/ 387419 w 387419"/>
                  <a:gd name="connsiteY3" fmla="*/ 961720 h 1002082"/>
                  <a:gd name="connsiteX4" fmla="*/ 347057 w 387419"/>
                  <a:gd name="connsiteY4" fmla="*/ 1002082 h 1002082"/>
                  <a:gd name="connsiteX5" fmla="*/ 324264 w 387419"/>
                  <a:gd name="connsiteY5" fmla="*/ 1002082 h 1002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7419" h="1002082">
                    <a:moveTo>
                      <a:pt x="0" y="0"/>
                    </a:moveTo>
                    <a:lnTo>
                      <a:pt x="347057" y="0"/>
                    </a:lnTo>
                    <a:cubicBezTo>
                      <a:pt x="369348" y="0"/>
                      <a:pt x="387419" y="18071"/>
                      <a:pt x="387419" y="40362"/>
                    </a:cubicBezTo>
                    <a:lnTo>
                      <a:pt x="387419" y="961720"/>
                    </a:lnTo>
                    <a:cubicBezTo>
                      <a:pt x="387419" y="984011"/>
                      <a:pt x="369348" y="1002082"/>
                      <a:pt x="347057" y="1002082"/>
                    </a:cubicBezTo>
                    <a:lnTo>
                      <a:pt x="324264" y="1002082"/>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grpSp>
          <p:nvGrpSpPr>
            <p:cNvPr id="31" name="组合 48"/>
            <p:cNvGrpSpPr/>
            <p:nvPr/>
          </p:nvGrpSpPr>
          <p:grpSpPr>
            <a:xfrm>
              <a:off x="5092888" y="1701227"/>
              <a:ext cx="293574" cy="612363"/>
              <a:chOff x="2981358" y="2687571"/>
              <a:chExt cx="566719" cy="1182114"/>
            </a:xfrm>
          </p:grpSpPr>
          <p:sp>
            <p:nvSpPr>
              <p:cNvPr id="32" name="圆角矩形 39"/>
              <p:cNvSpPr/>
              <p:nvPr/>
            </p:nvSpPr>
            <p:spPr>
              <a:xfrm>
                <a:off x="2981358" y="2687571"/>
                <a:ext cx="566719" cy="1182114"/>
              </a:xfrm>
              <a:prstGeom prst="roundRect">
                <a:avLst>
                  <a:gd name="adj" fmla="val 12986"/>
                </a:avLst>
              </a:prstGeom>
              <a:solidFill>
                <a:srgbClr val="E6E8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33" name="矩形 40"/>
              <p:cNvSpPr/>
              <p:nvPr/>
            </p:nvSpPr>
            <p:spPr>
              <a:xfrm>
                <a:off x="3026252" y="2849243"/>
                <a:ext cx="476930" cy="858771"/>
              </a:xfrm>
              <a:prstGeom prst="rect">
                <a:avLst/>
              </a:prstGeom>
              <a:solidFill>
                <a:srgbClr val="485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34" name="椭圆 41"/>
              <p:cNvSpPr/>
              <p:nvPr/>
            </p:nvSpPr>
            <p:spPr>
              <a:xfrm>
                <a:off x="3214467" y="3733090"/>
                <a:ext cx="104250" cy="104250"/>
              </a:xfrm>
              <a:prstGeom prst="ellipse">
                <a:avLst/>
              </a:prstGeom>
              <a:solidFill>
                <a:srgbClr val="BFC1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nvGrpSpPr>
              <p:cNvPr id="35" name="组合 44"/>
              <p:cNvGrpSpPr/>
              <p:nvPr/>
            </p:nvGrpSpPr>
            <p:grpSpPr>
              <a:xfrm>
                <a:off x="3210717" y="2731028"/>
                <a:ext cx="108000" cy="64676"/>
                <a:chOff x="3208161" y="2724121"/>
                <a:chExt cx="108000" cy="64676"/>
              </a:xfrm>
            </p:grpSpPr>
            <p:sp>
              <p:nvSpPr>
                <p:cNvPr id="37" name="椭圆 42"/>
                <p:cNvSpPr/>
                <p:nvPr/>
              </p:nvSpPr>
              <p:spPr>
                <a:xfrm>
                  <a:off x="3251361" y="2724121"/>
                  <a:ext cx="21600" cy="21600"/>
                </a:xfrm>
                <a:prstGeom prst="ellipse">
                  <a:avLst/>
                </a:prstGeom>
                <a:solidFill>
                  <a:srgbClr val="A7A5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38" name="圆角矩形 43"/>
                <p:cNvSpPr/>
                <p:nvPr/>
              </p:nvSpPr>
              <p:spPr>
                <a:xfrm>
                  <a:off x="3208161" y="2770797"/>
                  <a:ext cx="108000" cy="18000"/>
                </a:xfrm>
                <a:prstGeom prst="roundRect">
                  <a:avLst/>
                </a:prstGeom>
                <a:solidFill>
                  <a:srgbClr val="A7A5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sp>
            <p:nvSpPr>
              <p:cNvPr id="36" name="任意多边形 47"/>
              <p:cNvSpPr/>
              <p:nvPr/>
            </p:nvSpPr>
            <p:spPr>
              <a:xfrm>
                <a:off x="3207527" y="2687571"/>
                <a:ext cx="340550" cy="1034024"/>
              </a:xfrm>
              <a:custGeom>
                <a:avLst/>
                <a:gdLst>
                  <a:gd name="connsiteX0" fmla="*/ 0 w 340550"/>
                  <a:gd name="connsiteY0" fmla="*/ 0 h 1034024"/>
                  <a:gd name="connsiteX1" fmla="*/ 266956 w 340550"/>
                  <a:gd name="connsiteY1" fmla="*/ 0 h 1034024"/>
                  <a:gd name="connsiteX2" fmla="*/ 340550 w 340550"/>
                  <a:gd name="connsiteY2" fmla="*/ 73594 h 1034024"/>
                  <a:gd name="connsiteX3" fmla="*/ 340550 w 340550"/>
                  <a:gd name="connsiteY3" fmla="*/ 1034024 h 1034024"/>
                </a:gdLst>
                <a:ahLst/>
                <a:cxnLst>
                  <a:cxn ang="0">
                    <a:pos x="connsiteX0" y="connsiteY0"/>
                  </a:cxn>
                  <a:cxn ang="0">
                    <a:pos x="connsiteX1" y="connsiteY1"/>
                  </a:cxn>
                  <a:cxn ang="0">
                    <a:pos x="connsiteX2" y="connsiteY2"/>
                  </a:cxn>
                  <a:cxn ang="0">
                    <a:pos x="connsiteX3" y="connsiteY3"/>
                  </a:cxn>
                </a:cxnLst>
                <a:rect l="l" t="t" r="r" b="b"/>
                <a:pathLst>
                  <a:path w="340550" h="1034024">
                    <a:moveTo>
                      <a:pt x="0" y="0"/>
                    </a:moveTo>
                    <a:lnTo>
                      <a:pt x="266956" y="0"/>
                    </a:lnTo>
                    <a:cubicBezTo>
                      <a:pt x="307601" y="0"/>
                      <a:pt x="340550" y="32949"/>
                      <a:pt x="340550" y="73594"/>
                    </a:cubicBezTo>
                    <a:lnTo>
                      <a:pt x="340550" y="1034024"/>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grpSp>
      <p:sp>
        <p:nvSpPr>
          <p:cNvPr id="41" name="矩形 55"/>
          <p:cNvSpPr/>
          <p:nvPr/>
        </p:nvSpPr>
        <p:spPr>
          <a:xfrm>
            <a:off x="4832381" y="4071380"/>
            <a:ext cx="2372921" cy="683457"/>
          </a:xfrm>
          <a:prstGeom prst="rect">
            <a:avLst/>
          </a:prstGeom>
        </p:spPr>
        <p:txBody>
          <a:bodyPr wrap="square">
            <a:spAutoFit/>
          </a:bodyPr>
          <a:lstStyle/>
          <a:p>
            <a:pPr>
              <a:lnSpc>
                <a:spcPct val="120000"/>
              </a:lnSpc>
            </a:pPr>
            <a:r>
              <a:rPr lang="zh-CN" altLang="en-US" sz="1065" dirty="0">
                <a:solidFill>
                  <a:schemeClr val="bg1">
                    <a:lumMod val="85000"/>
                  </a:schemeClr>
                </a:solidFill>
                <a:latin typeface="inpin heiti" charset="-122"/>
                <a:ea typeface="inpin heiti" charset="-122"/>
                <a:cs typeface="inpin heiti" charset="-122"/>
                <a:sym typeface="News Gothic MT" charset="0"/>
              </a:rPr>
              <a:t>这里输入段落文本内容请在这里输入段落文本内容请在这里输入段落文本内容请在这里输入段落文本内容</a:t>
            </a:r>
            <a:endParaRPr lang="zh-CN" altLang="en-US" sz="1065" dirty="0">
              <a:solidFill>
                <a:schemeClr val="bg1">
                  <a:lumMod val="85000"/>
                </a:schemeClr>
              </a:solidFill>
              <a:latin typeface="inpin heiti" charset="-122"/>
              <a:ea typeface="inpin heiti" charset="-122"/>
              <a:cs typeface="inpin heiti" charset="-122"/>
            </a:endParaRPr>
          </a:p>
        </p:txBody>
      </p:sp>
      <p:cxnSp>
        <p:nvCxnSpPr>
          <p:cNvPr id="42" name="直接连接符 41"/>
          <p:cNvCxnSpPr/>
          <p:nvPr/>
        </p:nvCxnSpPr>
        <p:spPr>
          <a:xfrm>
            <a:off x="4926847" y="4856123"/>
            <a:ext cx="2372483" cy="0"/>
          </a:xfrm>
          <a:prstGeom prst="line">
            <a:avLst/>
          </a:prstGeom>
          <a:ln>
            <a:solidFill>
              <a:srgbClr val="FFC000"/>
            </a:solidFill>
            <a:prstDash val="sysDot"/>
          </a:ln>
        </p:spPr>
        <p:style>
          <a:lnRef idx="1">
            <a:schemeClr val="accent1"/>
          </a:lnRef>
          <a:fillRef idx="0">
            <a:schemeClr val="accent1"/>
          </a:fillRef>
          <a:effectRef idx="0">
            <a:schemeClr val="accent1"/>
          </a:effectRef>
          <a:fontRef idx="minor">
            <a:schemeClr val="tx1"/>
          </a:fontRef>
        </p:style>
      </p:cxnSp>
      <p:grpSp>
        <p:nvGrpSpPr>
          <p:cNvPr id="14" name="组合 13"/>
          <p:cNvGrpSpPr/>
          <p:nvPr/>
        </p:nvGrpSpPr>
        <p:grpSpPr>
          <a:xfrm>
            <a:off x="4926847" y="5035903"/>
            <a:ext cx="643628" cy="643628"/>
            <a:chOff x="3695135" y="3776927"/>
            <a:chExt cx="482721" cy="482721"/>
          </a:xfrm>
        </p:grpSpPr>
        <p:sp>
          <p:nvSpPr>
            <p:cNvPr id="44" name="Oval 59"/>
            <p:cNvSpPr/>
            <p:nvPr/>
          </p:nvSpPr>
          <p:spPr>
            <a:xfrm>
              <a:off x="3695135" y="3776927"/>
              <a:ext cx="482721" cy="482721"/>
            </a:xfrm>
            <a:prstGeom prst="ellipse">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nvGrpSpPr>
            <p:cNvPr id="45" name="Group 60"/>
            <p:cNvGrpSpPr/>
            <p:nvPr/>
          </p:nvGrpSpPr>
          <p:grpSpPr>
            <a:xfrm>
              <a:off x="3762800" y="3848357"/>
              <a:ext cx="347391" cy="411291"/>
              <a:chOff x="1375885" y="1198807"/>
              <a:chExt cx="1009650" cy="1195367"/>
            </a:xfrm>
            <a:solidFill>
              <a:srgbClr val="FFC000"/>
            </a:solidFill>
          </p:grpSpPr>
          <p:grpSp>
            <p:nvGrpSpPr>
              <p:cNvPr id="46" name="Group 61"/>
              <p:cNvGrpSpPr/>
              <p:nvPr/>
            </p:nvGrpSpPr>
            <p:grpSpPr>
              <a:xfrm>
                <a:off x="1375885" y="1198807"/>
                <a:ext cx="1009650" cy="1139826"/>
                <a:chOff x="1368786" y="1195986"/>
                <a:chExt cx="1009650" cy="1139826"/>
              </a:xfrm>
              <a:grpFill/>
            </p:grpSpPr>
            <p:sp>
              <p:nvSpPr>
                <p:cNvPr id="48"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49"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50"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grpSp>
          <p:sp>
            <p:nvSpPr>
              <p:cNvPr id="47" name="Freeform 62"/>
              <p:cNvSpPr/>
              <p:nvPr/>
            </p:nvSpPr>
            <p:spPr>
              <a:xfrm>
                <a:off x="1408412" y="2208291"/>
                <a:ext cx="944594" cy="185883"/>
              </a:xfrm>
              <a:custGeom>
                <a:avLst/>
                <a:gdLst>
                  <a:gd name="connsiteX0" fmla="*/ 0 w 944594"/>
                  <a:gd name="connsiteY0" fmla="*/ 0 h 185883"/>
                  <a:gd name="connsiteX1" fmla="*/ 944594 w 944594"/>
                  <a:gd name="connsiteY1" fmla="*/ 0 h 185883"/>
                  <a:gd name="connsiteX2" fmla="*/ 864504 w 944594"/>
                  <a:gd name="connsiteY2" fmla="*/ 66080 h 185883"/>
                  <a:gd name="connsiteX3" fmla="*/ 472297 w 944594"/>
                  <a:gd name="connsiteY3" fmla="*/ 185883 h 185883"/>
                  <a:gd name="connsiteX4" fmla="*/ 80090 w 944594"/>
                  <a:gd name="connsiteY4" fmla="*/ 66080 h 185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grpSp>
      <p:sp>
        <p:nvSpPr>
          <p:cNvPr id="51" name="文本框 50"/>
          <p:cNvSpPr txBox="1"/>
          <p:nvPr/>
        </p:nvSpPr>
        <p:spPr>
          <a:xfrm>
            <a:off x="5606249" y="4967866"/>
            <a:ext cx="1709400" cy="646331"/>
          </a:xfrm>
          <a:prstGeom prst="rect">
            <a:avLst/>
          </a:prstGeom>
          <a:noFill/>
        </p:spPr>
        <p:txBody>
          <a:bodyPr wrap="square" rtlCol="0">
            <a:spAutoFit/>
          </a:bodyPr>
          <a:lstStyle/>
          <a:p>
            <a:r>
              <a:rPr lang="en-US" altLang="zh-CN" sz="3600" dirty="0">
                <a:solidFill>
                  <a:schemeClr val="bg1"/>
                </a:solidFill>
                <a:latin typeface="inpin heiti" charset="-122"/>
                <a:ea typeface="inpin heiti" charset="-122"/>
              </a:rPr>
              <a:t>98,530</a:t>
            </a:r>
            <a:endParaRPr lang="zh-CN" altLang="en-US" sz="3600" dirty="0">
              <a:solidFill>
                <a:schemeClr val="bg1"/>
              </a:solidFill>
              <a:latin typeface="inpin heiti" charset="-122"/>
              <a:ea typeface="inpin heiti" charset="-122"/>
            </a:endParaRPr>
          </a:p>
        </p:txBody>
      </p:sp>
      <p:grpSp>
        <p:nvGrpSpPr>
          <p:cNvPr id="52" name="组合 78"/>
          <p:cNvGrpSpPr/>
          <p:nvPr/>
        </p:nvGrpSpPr>
        <p:grpSpPr>
          <a:xfrm>
            <a:off x="8623390" y="1368750"/>
            <a:ext cx="2085148" cy="1716037"/>
            <a:chOff x="-1217269" y="266895"/>
            <a:chExt cx="3569569" cy="2937688"/>
          </a:xfrm>
        </p:grpSpPr>
        <p:grpSp>
          <p:nvGrpSpPr>
            <p:cNvPr id="53" name="组合 71"/>
            <p:cNvGrpSpPr/>
            <p:nvPr/>
          </p:nvGrpSpPr>
          <p:grpSpPr>
            <a:xfrm>
              <a:off x="-1217269" y="266898"/>
              <a:ext cx="3569569" cy="2937685"/>
              <a:chOff x="1348610" y="-2290712"/>
              <a:chExt cx="3569569" cy="2937685"/>
            </a:xfrm>
          </p:grpSpPr>
          <p:grpSp>
            <p:nvGrpSpPr>
              <p:cNvPr id="56" name="组合 70"/>
              <p:cNvGrpSpPr/>
              <p:nvPr/>
            </p:nvGrpSpPr>
            <p:grpSpPr>
              <a:xfrm>
                <a:off x="1348610" y="-2290712"/>
                <a:ext cx="3569569" cy="2937685"/>
                <a:chOff x="-21492" y="-2290712"/>
                <a:chExt cx="3569569" cy="2937685"/>
              </a:xfrm>
            </p:grpSpPr>
            <p:grpSp>
              <p:nvGrpSpPr>
                <p:cNvPr id="60" name="组合 69"/>
                <p:cNvGrpSpPr/>
                <p:nvPr/>
              </p:nvGrpSpPr>
              <p:grpSpPr>
                <a:xfrm>
                  <a:off x="-21492" y="-2290712"/>
                  <a:ext cx="3569569" cy="2556808"/>
                  <a:chOff x="-763280" y="-778128"/>
                  <a:chExt cx="1918011" cy="1373831"/>
                </a:xfrm>
              </p:grpSpPr>
              <p:sp>
                <p:nvSpPr>
                  <p:cNvPr id="63" name="圆角矩形 4"/>
                  <p:cNvSpPr/>
                  <p:nvPr/>
                </p:nvSpPr>
                <p:spPr>
                  <a:xfrm>
                    <a:off x="-763280" y="-778128"/>
                    <a:ext cx="1918011" cy="1373831"/>
                  </a:xfrm>
                  <a:prstGeom prst="roundRect">
                    <a:avLst>
                      <a:gd name="adj" fmla="val 2948"/>
                    </a:avLst>
                  </a:prstGeom>
                  <a:solidFill>
                    <a:srgbClr val="3A3F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64" name="任意多边形 7"/>
                  <p:cNvSpPr/>
                  <p:nvPr/>
                </p:nvSpPr>
                <p:spPr>
                  <a:xfrm>
                    <a:off x="-763280" y="421744"/>
                    <a:ext cx="1918011" cy="173959"/>
                  </a:xfrm>
                  <a:custGeom>
                    <a:avLst/>
                    <a:gdLst>
                      <a:gd name="connsiteX0" fmla="*/ 0 w 1918011"/>
                      <a:gd name="connsiteY0" fmla="*/ 0 h 173959"/>
                      <a:gd name="connsiteX1" fmla="*/ 1918011 w 1918011"/>
                      <a:gd name="connsiteY1" fmla="*/ 0 h 173959"/>
                      <a:gd name="connsiteX2" fmla="*/ 1918011 w 1918011"/>
                      <a:gd name="connsiteY2" fmla="*/ 133458 h 173959"/>
                      <a:gd name="connsiteX3" fmla="*/ 1877510 w 1918011"/>
                      <a:gd name="connsiteY3" fmla="*/ 173959 h 173959"/>
                      <a:gd name="connsiteX4" fmla="*/ 40501 w 1918011"/>
                      <a:gd name="connsiteY4" fmla="*/ 173959 h 173959"/>
                      <a:gd name="connsiteX5" fmla="*/ 0 w 1918011"/>
                      <a:gd name="connsiteY5" fmla="*/ 133458 h 173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18011" h="173959">
                        <a:moveTo>
                          <a:pt x="0" y="0"/>
                        </a:moveTo>
                        <a:lnTo>
                          <a:pt x="1918011" y="0"/>
                        </a:lnTo>
                        <a:lnTo>
                          <a:pt x="1918011" y="133458"/>
                        </a:lnTo>
                        <a:cubicBezTo>
                          <a:pt x="1918011" y="155826"/>
                          <a:pt x="1899878" y="173959"/>
                          <a:pt x="1877510" y="173959"/>
                        </a:cubicBezTo>
                        <a:lnTo>
                          <a:pt x="40501" y="173959"/>
                        </a:lnTo>
                        <a:cubicBezTo>
                          <a:pt x="18133" y="173959"/>
                          <a:pt x="0" y="155826"/>
                          <a:pt x="0" y="133458"/>
                        </a:cubicBezTo>
                        <a:close/>
                      </a:path>
                    </a:pathLst>
                  </a:custGeom>
                  <a:solidFill>
                    <a:srgbClr val="E6E8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sp>
              <p:nvSpPr>
                <p:cNvPr id="61" name="任意多边形 68"/>
                <p:cNvSpPr/>
                <p:nvPr/>
              </p:nvSpPr>
              <p:spPr>
                <a:xfrm>
                  <a:off x="1155113" y="266095"/>
                  <a:ext cx="1216358" cy="380878"/>
                </a:xfrm>
                <a:custGeom>
                  <a:avLst/>
                  <a:gdLst>
                    <a:gd name="connsiteX0" fmla="*/ 203153 w 1216358"/>
                    <a:gd name="connsiteY0" fmla="*/ 0 h 380878"/>
                    <a:gd name="connsiteX1" fmla="*/ 1019707 w 1216358"/>
                    <a:gd name="connsiteY1" fmla="*/ 0 h 380878"/>
                    <a:gd name="connsiteX2" fmla="*/ 1023583 w 1216358"/>
                    <a:gd name="connsiteY2" fmla="*/ 112253 h 380878"/>
                    <a:gd name="connsiteX3" fmla="*/ 1060952 w 1216358"/>
                    <a:gd name="connsiteY3" fmla="*/ 327385 h 380878"/>
                    <a:gd name="connsiteX4" fmla="*/ 1063272 w 1216358"/>
                    <a:gd name="connsiteY4" fmla="*/ 334327 h 380878"/>
                    <a:gd name="connsiteX5" fmla="*/ 1168564 w 1216358"/>
                    <a:gd name="connsiteY5" fmla="*/ 345571 h 380878"/>
                    <a:gd name="connsiteX6" fmla="*/ 1216358 w 1216358"/>
                    <a:gd name="connsiteY6" fmla="*/ 362614 h 380878"/>
                    <a:gd name="connsiteX7" fmla="*/ 1168564 w 1216358"/>
                    <a:gd name="connsiteY7" fmla="*/ 379657 h 380878"/>
                    <a:gd name="connsiteX8" fmla="*/ 1157133 w 1216358"/>
                    <a:gd name="connsiteY8" fmla="*/ 380878 h 380878"/>
                    <a:gd name="connsiteX9" fmla="*/ 59225 w 1216358"/>
                    <a:gd name="connsiteY9" fmla="*/ 380878 h 380878"/>
                    <a:gd name="connsiteX10" fmla="*/ 47794 w 1216358"/>
                    <a:gd name="connsiteY10" fmla="*/ 379657 h 380878"/>
                    <a:gd name="connsiteX11" fmla="*/ 0 w 1216358"/>
                    <a:gd name="connsiteY11" fmla="*/ 362614 h 380878"/>
                    <a:gd name="connsiteX12" fmla="*/ 47794 w 1216358"/>
                    <a:gd name="connsiteY12" fmla="*/ 345571 h 380878"/>
                    <a:gd name="connsiteX13" fmla="*/ 159828 w 1216358"/>
                    <a:gd name="connsiteY13" fmla="*/ 333607 h 380878"/>
                    <a:gd name="connsiteX14" fmla="*/ 161908 w 1216358"/>
                    <a:gd name="connsiteY14" fmla="*/ 327384 h 380878"/>
                    <a:gd name="connsiteX15" fmla="*/ 199278 w 1216358"/>
                    <a:gd name="connsiteY15" fmla="*/ 112252 h 380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6358" h="380878">
                      <a:moveTo>
                        <a:pt x="203153" y="0"/>
                      </a:moveTo>
                      <a:lnTo>
                        <a:pt x="1019707" y="0"/>
                      </a:lnTo>
                      <a:lnTo>
                        <a:pt x="1023583" y="112253"/>
                      </a:lnTo>
                      <a:cubicBezTo>
                        <a:pt x="1029774" y="189132"/>
                        <a:pt x="1042763" y="261802"/>
                        <a:pt x="1060952" y="327385"/>
                      </a:cubicBezTo>
                      <a:lnTo>
                        <a:pt x="1063272" y="334327"/>
                      </a:lnTo>
                      <a:lnTo>
                        <a:pt x="1168564" y="345571"/>
                      </a:lnTo>
                      <a:cubicBezTo>
                        <a:pt x="1199340" y="350809"/>
                        <a:pt x="1216358" y="356569"/>
                        <a:pt x="1216358" y="362614"/>
                      </a:cubicBezTo>
                      <a:cubicBezTo>
                        <a:pt x="1216358" y="368660"/>
                        <a:pt x="1199340" y="374419"/>
                        <a:pt x="1168564" y="379657"/>
                      </a:cubicBezTo>
                      <a:lnTo>
                        <a:pt x="1157133" y="380878"/>
                      </a:lnTo>
                      <a:lnTo>
                        <a:pt x="59225" y="380878"/>
                      </a:lnTo>
                      <a:lnTo>
                        <a:pt x="47794" y="379657"/>
                      </a:lnTo>
                      <a:cubicBezTo>
                        <a:pt x="17018" y="374419"/>
                        <a:pt x="0" y="368660"/>
                        <a:pt x="0" y="362614"/>
                      </a:cubicBezTo>
                      <a:cubicBezTo>
                        <a:pt x="0" y="356569"/>
                        <a:pt x="17018" y="350809"/>
                        <a:pt x="47794" y="345571"/>
                      </a:cubicBezTo>
                      <a:lnTo>
                        <a:pt x="159828" y="333607"/>
                      </a:lnTo>
                      <a:lnTo>
                        <a:pt x="161908" y="327384"/>
                      </a:lnTo>
                      <a:cubicBezTo>
                        <a:pt x="180097" y="261801"/>
                        <a:pt x="193086" y="189131"/>
                        <a:pt x="199278" y="112252"/>
                      </a:cubicBezTo>
                      <a:close/>
                    </a:path>
                  </a:pathLst>
                </a:custGeom>
                <a:solidFill>
                  <a:srgbClr val="E6E8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62" name="任意多边形 67"/>
                <p:cNvSpPr/>
                <p:nvPr/>
              </p:nvSpPr>
              <p:spPr>
                <a:xfrm>
                  <a:off x="1352991" y="266095"/>
                  <a:ext cx="820602" cy="58625"/>
                </a:xfrm>
                <a:custGeom>
                  <a:avLst/>
                  <a:gdLst>
                    <a:gd name="connsiteX0" fmla="*/ 2024 w 820602"/>
                    <a:gd name="connsiteY0" fmla="*/ 0 h 58625"/>
                    <a:gd name="connsiteX1" fmla="*/ 818578 w 820602"/>
                    <a:gd name="connsiteY1" fmla="*/ 0 h 58625"/>
                    <a:gd name="connsiteX2" fmla="*/ 820602 w 820602"/>
                    <a:gd name="connsiteY2" fmla="*/ 58625 h 58625"/>
                    <a:gd name="connsiteX3" fmla="*/ 0 w 820602"/>
                    <a:gd name="connsiteY3" fmla="*/ 58625 h 58625"/>
                  </a:gdLst>
                  <a:ahLst/>
                  <a:cxnLst>
                    <a:cxn ang="0">
                      <a:pos x="connsiteX0" y="connsiteY0"/>
                    </a:cxn>
                    <a:cxn ang="0">
                      <a:pos x="connsiteX1" y="connsiteY1"/>
                    </a:cxn>
                    <a:cxn ang="0">
                      <a:pos x="connsiteX2" y="connsiteY2"/>
                    </a:cxn>
                    <a:cxn ang="0">
                      <a:pos x="connsiteX3" y="connsiteY3"/>
                    </a:cxn>
                  </a:cxnLst>
                  <a:rect l="l" t="t" r="r" b="b"/>
                  <a:pathLst>
                    <a:path w="820602" h="58625">
                      <a:moveTo>
                        <a:pt x="2024" y="0"/>
                      </a:moveTo>
                      <a:lnTo>
                        <a:pt x="818578" y="0"/>
                      </a:lnTo>
                      <a:lnTo>
                        <a:pt x="820602" y="58625"/>
                      </a:lnTo>
                      <a:lnTo>
                        <a:pt x="0" y="58625"/>
                      </a:lnTo>
                      <a:close/>
                    </a:path>
                  </a:pathLst>
                </a:custGeom>
                <a:solidFill>
                  <a:srgbClr val="D7D9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grpSp>
            <p:nvGrpSpPr>
              <p:cNvPr id="57" name="组合 49"/>
              <p:cNvGrpSpPr/>
              <p:nvPr/>
            </p:nvGrpSpPr>
            <p:grpSpPr>
              <a:xfrm>
                <a:off x="3055446" y="0"/>
                <a:ext cx="155896" cy="183640"/>
                <a:chOff x="5238751" y="592138"/>
                <a:chExt cx="3068638" cy="3614737"/>
              </a:xfrm>
              <a:solidFill>
                <a:schemeClr val="tx1">
                  <a:lumMod val="75000"/>
                  <a:lumOff val="25000"/>
                </a:schemeClr>
              </a:solidFill>
            </p:grpSpPr>
            <p:sp>
              <p:nvSpPr>
                <p:cNvPr id="58" name="Freeform 5"/>
                <p:cNvSpPr/>
                <p:nvPr/>
              </p:nvSpPr>
              <p:spPr bwMode="auto">
                <a:xfrm>
                  <a:off x="5238751" y="1416050"/>
                  <a:ext cx="3068638" cy="2790825"/>
                </a:xfrm>
                <a:custGeom>
                  <a:avLst/>
                  <a:gdLst>
                    <a:gd name="T0" fmla="*/ 787 w 815"/>
                    <a:gd name="T1" fmla="*/ 104 h 742"/>
                    <a:gd name="T2" fmla="*/ 815 w 815"/>
                    <a:gd name="T3" fmla="*/ 480 h 742"/>
                    <a:gd name="T4" fmla="*/ 792 w 815"/>
                    <a:gd name="T5" fmla="*/ 528 h 742"/>
                    <a:gd name="T6" fmla="*/ 675 w 815"/>
                    <a:gd name="T7" fmla="*/ 690 h 742"/>
                    <a:gd name="T8" fmla="*/ 572 w 815"/>
                    <a:gd name="T9" fmla="*/ 727 h 742"/>
                    <a:gd name="T10" fmla="*/ 524 w 815"/>
                    <a:gd name="T11" fmla="*/ 712 h 742"/>
                    <a:gd name="T12" fmla="*/ 337 w 815"/>
                    <a:gd name="T13" fmla="*/ 710 h 742"/>
                    <a:gd name="T14" fmla="*/ 169 w 815"/>
                    <a:gd name="T15" fmla="*/ 680 h 742"/>
                    <a:gd name="T16" fmla="*/ 23 w 815"/>
                    <a:gd name="T17" fmla="*/ 409 h 742"/>
                    <a:gd name="T18" fmla="*/ 27 w 815"/>
                    <a:gd name="T19" fmla="*/ 181 h 742"/>
                    <a:gd name="T20" fmla="*/ 228 w 815"/>
                    <a:gd name="T21" fmla="*/ 11 h 742"/>
                    <a:gd name="T22" fmla="*/ 333 w 815"/>
                    <a:gd name="T23" fmla="*/ 26 h 742"/>
                    <a:gd name="T24" fmla="*/ 382 w 815"/>
                    <a:gd name="T25" fmla="*/ 43 h 742"/>
                    <a:gd name="T26" fmla="*/ 484 w 815"/>
                    <a:gd name="T27" fmla="*/ 39 h 742"/>
                    <a:gd name="T28" fmla="*/ 579 w 815"/>
                    <a:gd name="T29" fmla="*/ 12 h 742"/>
                    <a:gd name="T30" fmla="*/ 787 w 815"/>
                    <a:gd name="T31" fmla="*/ 104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15" h="742">
                      <a:moveTo>
                        <a:pt x="787" y="104"/>
                      </a:moveTo>
                      <a:cubicBezTo>
                        <a:pt x="632" y="191"/>
                        <a:pt x="654" y="415"/>
                        <a:pt x="815" y="480"/>
                      </a:cubicBezTo>
                      <a:cubicBezTo>
                        <a:pt x="807" y="496"/>
                        <a:pt x="800" y="512"/>
                        <a:pt x="792" y="528"/>
                      </a:cubicBezTo>
                      <a:cubicBezTo>
                        <a:pt x="760" y="587"/>
                        <a:pt x="725" y="644"/>
                        <a:pt x="675" y="690"/>
                      </a:cubicBezTo>
                      <a:cubicBezTo>
                        <a:pt x="646" y="717"/>
                        <a:pt x="613" y="734"/>
                        <a:pt x="572" y="727"/>
                      </a:cubicBezTo>
                      <a:cubicBezTo>
                        <a:pt x="555" y="724"/>
                        <a:pt x="539" y="719"/>
                        <a:pt x="524" y="712"/>
                      </a:cubicBezTo>
                      <a:cubicBezTo>
                        <a:pt x="461" y="682"/>
                        <a:pt x="400" y="682"/>
                        <a:pt x="337" y="710"/>
                      </a:cubicBezTo>
                      <a:cubicBezTo>
                        <a:pt x="269" y="742"/>
                        <a:pt x="221" y="735"/>
                        <a:pt x="169" y="680"/>
                      </a:cubicBezTo>
                      <a:cubicBezTo>
                        <a:pt x="95" y="604"/>
                        <a:pt x="47" y="512"/>
                        <a:pt x="23" y="409"/>
                      </a:cubicBezTo>
                      <a:cubicBezTo>
                        <a:pt x="5" y="333"/>
                        <a:pt x="0" y="256"/>
                        <a:pt x="27" y="181"/>
                      </a:cubicBezTo>
                      <a:cubicBezTo>
                        <a:pt x="61" y="88"/>
                        <a:pt x="127" y="28"/>
                        <a:pt x="228" y="11"/>
                      </a:cubicBezTo>
                      <a:cubicBezTo>
                        <a:pt x="264" y="5"/>
                        <a:pt x="299" y="14"/>
                        <a:pt x="333" y="26"/>
                      </a:cubicBezTo>
                      <a:cubicBezTo>
                        <a:pt x="349" y="32"/>
                        <a:pt x="365" y="38"/>
                        <a:pt x="382" y="43"/>
                      </a:cubicBezTo>
                      <a:cubicBezTo>
                        <a:pt x="416" y="54"/>
                        <a:pt x="450" y="51"/>
                        <a:pt x="484" y="39"/>
                      </a:cubicBezTo>
                      <a:cubicBezTo>
                        <a:pt x="515" y="28"/>
                        <a:pt x="547" y="17"/>
                        <a:pt x="579" y="12"/>
                      </a:cubicBezTo>
                      <a:cubicBezTo>
                        <a:pt x="666" y="0"/>
                        <a:pt x="731" y="40"/>
                        <a:pt x="787" y="1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59" name="Freeform 6"/>
                <p:cNvSpPr/>
                <p:nvPr/>
              </p:nvSpPr>
              <p:spPr bwMode="auto">
                <a:xfrm>
                  <a:off x="6650038" y="592138"/>
                  <a:ext cx="869950" cy="903287"/>
                </a:xfrm>
                <a:custGeom>
                  <a:avLst/>
                  <a:gdLst>
                    <a:gd name="T0" fmla="*/ 213 w 231"/>
                    <a:gd name="T1" fmla="*/ 11 h 240"/>
                    <a:gd name="T2" fmla="*/ 25 w 231"/>
                    <a:gd name="T3" fmla="*/ 233 h 240"/>
                    <a:gd name="T4" fmla="*/ 213 w 231"/>
                    <a:gd name="T5" fmla="*/ 11 h 240"/>
                  </a:gdLst>
                  <a:ahLst/>
                  <a:cxnLst>
                    <a:cxn ang="0">
                      <a:pos x="T0" y="T1"/>
                    </a:cxn>
                    <a:cxn ang="0">
                      <a:pos x="T2" y="T3"/>
                    </a:cxn>
                    <a:cxn ang="0">
                      <a:pos x="T4" y="T5"/>
                    </a:cxn>
                  </a:cxnLst>
                  <a:rect l="0" t="0" r="r" b="b"/>
                  <a:pathLst>
                    <a:path w="231" h="240">
                      <a:moveTo>
                        <a:pt x="213" y="11"/>
                      </a:moveTo>
                      <a:cubicBezTo>
                        <a:pt x="231" y="108"/>
                        <a:pt x="138" y="240"/>
                        <a:pt x="25" y="233"/>
                      </a:cubicBezTo>
                      <a:cubicBezTo>
                        <a:pt x="0" y="140"/>
                        <a:pt x="118" y="0"/>
                        <a:pt x="213"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grpSp>
        </p:grpSp>
        <p:sp>
          <p:nvSpPr>
            <p:cNvPr id="54" name="矩形 72"/>
            <p:cNvSpPr/>
            <p:nvPr/>
          </p:nvSpPr>
          <p:spPr>
            <a:xfrm>
              <a:off x="-1075915" y="399011"/>
              <a:ext cx="3274359" cy="1956547"/>
            </a:xfrm>
            <a:prstGeom prst="rect">
              <a:avLst/>
            </a:prstGeom>
            <a:solidFill>
              <a:srgbClr val="485262"/>
            </a:solidFill>
            <a:ln>
              <a:solidFill>
                <a:srgbClr val="4852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55" name="任意多边形 77"/>
            <p:cNvSpPr/>
            <p:nvPr/>
          </p:nvSpPr>
          <p:spPr>
            <a:xfrm>
              <a:off x="419047" y="266895"/>
              <a:ext cx="1930060" cy="2556808"/>
            </a:xfrm>
            <a:custGeom>
              <a:avLst/>
              <a:gdLst>
                <a:gd name="connsiteX0" fmla="*/ 0 w 1930060"/>
                <a:gd name="connsiteY0" fmla="*/ 0 h 2556808"/>
                <a:gd name="connsiteX1" fmla="*/ 1854685 w 1930060"/>
                <a:gd name="connsiteY1" fmla="*/ 0 h 2556808"/>
                <a:gd name="connsiteX2" fmla="*/ 1930060 w 1930060"/>
                <a:gd name="connsiteY2" fmla="*/ 75375 h 2556808"/>
                <a:gd name="connsiteX3" fmla="*/ 1930060 w 1930060"/>
                <a:gd name="connsiteY3" fmla="*/ 2481433 h 2556808"/>
                <a:gd name="connsiteX4" fmla="*/ 1854685 w 1930060"/>
                <a:gd name="connsiteY4" fmla="*/ 2556808 h 2556808"/>
                <a:gd name="connsiteX5" fmla="*/ 934013 w 1930060"/>
                <a:gd name="connsiteY5" fmla="*/ 2556808 h 2556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30060" h="2556808">
                  <a:moveTo>
                    <a:pt x="0" y="0"/>
                  </a:moveTo>
                  <a:lnTo>
                    <a:pt x="1854685" y="0"/>
                  </a:lnTo>
                  <a:cubicBezTo>
                    <a:pt x="1896313" y="0"/>
                    <a:pt x="1930060" y="33747"/>
                    <a:pt x="1930060" y="75375"/>
                  </a:cubicBezTo>
                  <a:lnTo>
                    <a:pt x="1930060" y="2481433"/>
                  </a:lnTo>
                  <a:cubicBezTo>
                    <a:pt x="1930060" y="2523061"/>
                    <a:pt x="1896313" y="2556808"/>
                    <a:pt x="1854685" y="2556808"/>
                  </a:cubicBezTo>
                  <a:lnTo>
                    <a:pt x="934013" y="2556808"/>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sp>
        <p:nvSpPr>
          <p:cNvPr id="67" name="矩形 55"/>
          <p:cNvSpPr/>
          <p:nvPr/>
        </p:nvSpPr>
        <p:spPr>
          <a:xfrm>
            <a:off x="8381177" y="4071380"/>
            <a:ext cx="2372921" cy="683457"/>
          </a:xfrm>
          <a:prstGeom prst="rect">
            <a:avLst/>
          </a:prstGeom>
        </p:spPr>
        <p:txBody>
          <a:bodyPr wrap="square">
            <a:spAutoFit/>
          </a:bodyPr>
          <a:lstStyle/>
          <a:p>
            <a:pPr>
              <a:lnSpc>
                <a:spcPct val="120000"/>
              </a:lnSpc>
            </a:pPr>
            <a:r>
              <a:rPr lang="zh-CN" altLang="en-US" sz="1065" dirty="0">
                <a:solidFill>
                  <a:schemeClr val="bg1">
                    <a:lumMod val="85000"/>
                  </a:schemeClr>
                </a:solidFill>
                <a:latin typeface="inpin heiti" charset="-122"/>
                <a:ea typeface="inpin heiti" charset="-122"/>
                <a:cs typeface="inpin heiti" charset="-122"/>
                <a:sym typeface="News Gothic MT" charset="0"/>
              </a:rPr>
              <a:t>这里输入段落文本内容请在这里输入段落文本内容请在这里输入段落文本内容请在这里输入段落文本内容</a:t>
            </a:r>
            <a:endParaRPr lang="zh-CN" altLang="en-US" sz="1065" dirty="0">
              <a:solidFill>
                <a:schemeClr val="bg1">
                  <a:lumMod val="85000"/>
                </a:schemeClr>
              </a:solidFill>
              <a:latin typeface="inpin heiti" charset="-122"/>
              <a:ea typeface="inpin heiti" charset="-122"/>
              <a:cs typeface="inpin heiti" charset="-122"/>
            </a:endParaRPr>
          </a:p>
        </p:txBody>
      </p:sp>
      <p:cxnSp>
        <p:nvCxnSpPr>
          <p:cNvPr id="68" name="直接连接符 67"/>
          <p:cNvCxnSpPr/>
          <p:nvPr/>
        </p:nvCxnSpPr>
        <p:spPr>
          <a:xfrm>
            <a:off x="8476071" y="4856123"/>
            <a:ext cx="2372483" cy="0"/>
          </a:xfrm>
          <a:prstGeom prst="line">
            <a:avLst/>
          </a:prstGeom>
          <a:ln>
            <a:solidFill>
              <a:srgbClr val="FFC000"/>
            </a:solidFill>
            <a:prstDash val="sysDot"/>
          </a:ln>
        </p:spPr>
        <p:style>
          <a:lnRef idx="1">
            <a:schemeClr val="accent1"/>
          </a:lnRef>
          <a:fillRef idx="0">
            <a:schemeClr val="accent1"/>
          </a:fillRef>
          <a:effectRef idx="0">
            <a:schemeClr val="accent1"/>
          </a:effectRef>
          <a:fontRef idx="minor">
            <a:schemeClr val="tx1"/>
          </a:fontRef>
        </p:style>
      </p:cxnSp>
      <p:grpSp>
        <p:nvGrpSpPr>
          <p:cNvPr id="39" name="组合 38"/>
          <p:cNvGrpSpPr/>
          <p:nvPr/>
        </p:nvGrpSpPr>
        <p:grpSpPr>
          <a:xfrm>
            <a:off x="8476071" y="5035903"/>
            <a:ext cx="643628" cy="643628"/>
            <a:chOff x="6357053" y="3776927"/>
            <a:chExt cx="482721" cy="482721"/>
          </a:xfrm>
        </p:grpSpPr>
        <p:sp>
          <p:nvSpPr>
            <p:cNvPr id="70" name="Oval 59"/>
            <p:cNvSpPr/>
            <p:nvPr/>
          </p:nvSpPr>
          <p:spPr>
            <a:xfrm>
              <a:off x="6357053" y="3776927"/>
              <a:ext cx="482721" cy="482721"/>
            </a:xfrm>
            <a:prstGeom prst="ellipse">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nvGrpSpPr>
            <p:cNvPr id="71" name="Group 60"/>
            <p:cNvGrpSpPr/>
            <p:nvPr/>
          </p:nvGrpSpPr>
          <p:grpSpPr>
            <a:xfrm>
              <a:off x="6424718" y="3848357"/>
              <a:ext cx="347391" cy="411291"/>
              <a:chOff x="1375885" y="1198807"/>
              <a:chExt cx="1009650" cy="1195367"/>
            </a:xfrm>
            <a:solidFill>
              <a:srgbClr val="FFC000"/>
            </a:solidFill>
          </p:grpSpPr>
          <p:grpSp>
            <p:nvGrpSpPr>
              <p:cNvPr id="72" name="Group 61"/>
              <p:cNvGrpSpPr/>
              <p:nvPr/>
            </p:nvGrpSpPr>
            <p:grpSpPr>
              <a:xfrm>
                <a:off x="1375885" y="1198807"/>
                <a:ext cx="1009650" cy="1139826"/>
                <a:chOff x="1368786" y="1195986"/>
                <a:chExt cx="1009650" cy="1139826"/>
              </a:xfrm>
              <a:grpFill/>
            </p:grpSpPr>
            <p:sp>
              <p:nvSpPr>
                <p:cNvPr id="74"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75"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76"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grpSp>
          <p:sp>
            <p:nvSpPr>
              <p:cNvPr id="73" name="Freeform 62"/>
              <p:cNvSpPr/>
              <p:nvPr/>
            </p:nvSpPr>
            <p:spPr>
              <a:xfrm>
                <a:off x="1408412" y="2208291"/>
                <a:ext cx="944594" cy="185883"/>
              </a:xfrm>
              <a:custGeom>
                <a:avLst/>
                <a:gdLst>
                  <a:gd name="connsiteX0" fmla="*/ 0 w 944594"/>
                  <a:gd name="connsiteY0" fmla="*/ 0 h 185883"/>
                  <a:gd name="connsiteX1" fmla="*/ 944594 w 944594"/>
                  <a:gd name="connsiteY1" fmla="*/ 0 h 185883"/>
                  <a:gd name="connsiteX2" fmla="*/ 864504 w 944594"/>
                  <a:gd name="connsiteY2" fmla="*/ 66080 h 185883"/>
                  <a:gd name="connsiteX3" fmla="*/ 472297 w 944594"/>
                  <a:gd name="connsiteY3" fmla="*/ 185883 h 185883"/>
                  <a:gd name="connsiteX4" fmla="*/ 80090 w 944594"/>
                  <a:gd name="connsiteY4" fmla="*/ 66080 h 185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grpSp>
      <p:sp>
        <p:nvSpPr>
          <p:cNvPr id="77" name="文本框 76"/>
          <p:cNvSpPr txBox="1"/>
          <p:nvPr/>
        </p:nvSpPr>
        <p:spPr>
          <a:xfrm>
            <a:off x="9155473" y="4967866"/>
            <a:ext cx="1709400" cy="646331"/>
          </a:xfrm>
          <a:prstGeom prst="rect">
            <a:avLst/>
          </a:prstGeom>
          <a:noFill/>
        </p:spPr>
        <p:txBody>
          <a:bodyPr wrap="square" rtlCol="0">
            <a:spAutoFit/>
          </a:bodyPr>
          <a:lstStyle/>
          <a:p>
            <a:r>
              <a:rPr lang="en-US" altLang="zh-CN" sz="3600" dirty="0">
                <a:solidFill>
                  <a:schemeClr val="bg1"/>
                </a:solidFill>
                <a:latin typeface="inpin heiti" charset="-122"/>
                <a:ea typeface="inpin heiti" charset="-122"/>
              </a:rPr>
              <a:t>43,890</a:t>
            </a:r>
            <a:endParaRPr lang="zh-CN" altLang="en-US" sz="3600" dirty="0">
              <a:solidFill>
                <a:schemeClr val="bg1"/>
              </a:solidFill>
              <a:latin typeface="inpin heiti" charset="-122"/>
              <a:ea typeface="inpin heiti" charset="-122"/>
            </a:endParaRPr>
          </a:p>
        </p:txBody>
      </p:sp>
      <p:sp>
        <p:nvSpPr>
          <p:cNvPr id="81" name="矩形 39"/>
          <p:cNvSpPr/>
          <p:nvPr/>
        </p:nvSpPr>
        <p:spPr>
          <a:xfrm>
            <a:off x="1382295" y="3244111"/>
            <a:ext cx="3077446" cy="338554"/>
          </a:xfrm>
          <a:prstGeom prst="rect">
            <a:avLst/>
          </a:prstGeom>
          <a:solidFill>
            <a:srgbClr val="FFC000">
              <a:alpha val="70000"/>
            </a:srgbClr>
          </a:solidFill>
        </p:spPr>
        <p:txBody>
          <a:bodyPr wrap="none">
            <a:spAutoFit/>
          </a:bodyPr>
          <a:lstStyle/>
          <a:p>
            <a:r>
              <a:rPr lang="zh-CN" altLang="zh-CN" sz="1600" dirty="0">
                <a:solidFill>
                  <a:schemeClr val="bg1"/>
                </a:solidFill>
                <a:latin typeface="inpin heiti" charset="-122"/>
                <a:ea typeface="inpin heiti" charset="-122"/>
                <a:sym typeface="News Gothic MT" charset="0"/>
              </a:rPr>
              <a:t>LOREM IPSUM DOLOR AMET </a:t>
            </a:r>
            <a:endParaRPr lang="zh-CN" altLang="zh-CN" sz="1600" dirty="0">
              <a:solidFill>
                <a:schemeClr val="bg1"/>
              </a:solidFill>
              <a:latin typeface="inpin heiti" charset="-122"/>
              <a:ea typeface="inpin heiti" charset="-122"/>
            </a:endParaRPr>
          </a:p>
        </p:txBody>
      </p:sp>
      <p:sp>
        <p:nvSpPr>
          <p:cNvPr id="82" name="矩形 81"/>
          <p:cNvSpPr/>
          <p:nvPr/>
        </p:nvSpPr>
        <p:spPr>
          <a:xfrm>
            <a:off x="1382296" y="3693440"/>
            <a:ext cx="2250937" cy="338554"/>
          </a:xfrm>
          <a:prstGeom prst="rect">
            <a:avLst/>
          </a:prstGeom>
          <a:solidFill>
            <a:srgbClr val="FFC000">
              <a:alpha val="70000"/>
            </a:srgbClr>
          </a:solidFill>
        </p:spPr>
        <p:txBody>
          <a:bodyPr wrap="none">
            <a:spAutoFit/>
          </a:bodyPr>
          <a:lstStyle/>
          <a:p>
            <a:r>
              <a:rPr lang="zh-CN" altLang="zh-CN" sz="1600" dirty="0">
                <a:solidFill>
                  <a:schemeClr val="bg1"/>
                </a:solidFill>
                <a:latin typeface="inpin heiti" charset="-122"/>
                <a:ea typeface="inpin heiti" charset="-122"/>
                <a:sym typeface="News Gothic MT" charset="0"/>
              </a:rPr>
              <a:t>CONSECTETUR ELIT</a:t>
            </a:r>
            <a:endParaRPr lang="zh-CN" altLang="zh-CN" sz="1600" dirty="0">
              <a:solidFill>
                <a:schemeClr val="bg1"/>
              </a:solidFill>
              <a:latin typeface="inpin heiti" charset="-122"/>
              <a:ea typeface="inpin heiti" charset="-122"/>
            </a:endParaRPr>
          </a:p>
        </p:txBody>
      </p:sp>
      <p:sp>
        <p:nvSpPr>
          <p:cNvPr id="83" name="矩形 39"/>
          <p:cNvSpPr/>
          <p:nvPr/>
        </p:nvSpPr>
        <p:spPr>
          <a:xfrm>
            <a:off x="4926847" y="3244111"/>
            <a:ext cx="3077446" cy="338554"/>
          </a:xfrm>
          <a:prstGeom prst="rect">
            <a:avLst/>
          </a:prstGeom>
          <a:solidFill>
            <a:srgbClr val="FFC000">
              <a:alpha val="70000"/>
            </a:srgbClr>
          </a:solidFill>
        </p:spPr>
        <p:txBody>
          <a:bodyPr wrap="none">
            <a:spAutoFit/>
          </a:bodyPr>
          <a:lstStyle/>
          <a:p>
            <a:r>
              <a:rPr lang="zh-CN" altLang="zh-CN" sz="1600" dirty="0">
                <a:solidFill>
                  <a:schemeClr val="bg1"/>
                </a:solidFill>
                <a:latin typeface="inpin heiti" charset="-122"/>
                <a:ea typeface="inpin heiti" charset="-122"/>
                <a:sym typeface="News Gothic MT" charset="0"/>
              </a:rPr>
              <a:t>LOREM IPSUM DOLOR AMET </a:t>
            </a:r>
            <a:endParaRPr lang="zh-CN" altLang="zh-CN" sz="1600" dirty="0">
              <a:solidFill>
                <a:schemeClr val="bg1"/>
              </a:solidFill>
              <a:latin typeface="inpin heiti" charset="-122"/>
              <a:ea typeface="inpin heiti" charset="-122"/>
            </a:endParaRPr>
          </a:p>
        </p:txBody>
      </p:sp>
      <p:sp>
        <p:nvSpPr>
          <p:cNvPr id="84" name="矩形 83"/>
          <p:cNvSpPr/>
          <p:nvPr/>
        </p:nvSpPr>
        <p:spPr>
          <a:xfrm>
            <a:off x="4926848" y="3693440"/>
            <a:ext cx="2250937" cy="338554"/>
          </a:xfrm>
          <a:prstGeom prst="rect">
            <a:avLst/>
          </a:prstGeom>
          <a:solidFill>
            <a:srgbClr val="FFC000">
              <a:alpha val="70000"/>
            </a:srgbClr>
          </a:solidFill>
        </p:spPr>
        <p:txBody>
          <a:bodyPr wrap="none">
            <a:spAutoFit/>
          </a:bodyPr>
          <a:lstStyle/>
          <a:p>
            <a:r>
              <a:rPr lang="zh-CN" altLang="zh-CN" sz="1600" dirty="0">
                <a:solidFill>
                  <a:schemeClr val="bg1"/>
                </a:solidFill>
                <a:latin typeface="inpin heiti" charset="-122"/>
                <a:ea typeface="inpin heiti" charset="-122"/>
                <a:sym typeface="News Gothic MT" charset="0"/>
              </a:rPr>
              <a:t>CONSECTETUR ELIT</a:t>
            </a:r>
            <a:endParaRPr lang="zh-CN" altLang="zh-CN" sz="1600" dirty="0">
              <a:solidFill>
                <a:schemeClr val="bg1"/>
              </a:solidFill>
              <a:latin typeface="inpin heiti" charset="-122"/>
              <a:ea typeface="inpin heiti" charset="-122"/>
            </a:endParaRPr>
          </a:p>
        </p:txBody>
      </p:sp>
      <p:sp>
        <p:nvSpPr>
          <p:cNvPr id="85" name="矩形 39"/>
          <p:cNvSpPr/>
          <p:nvPr/>
        </p:nvSpPr>
        <p:spPr>
          <a:xfrm>
            <a:off x="8475526" y="3244111"/>
            <a:ext cx="3077446" cy="338554"/>
          </a:xfrm>
          <a:prstGeom prst="rect">
            <a:avLst/>
          </a:prstGeom>
          <a:solidFill>
            <a:srgbClr val="FFC000">
              <a:alpha val="70000"/>
            </a:srgbClr>
          </a:solidFill>
        </p:spPr>
        <p:txBody>
          <a:bodyPr wrap="none">
            <a:spAutoFit/>
          </a:bodyPr>
          <a:lstStyle/>
          <a:p>
            <a:r>
              <a:rPr lang="zh-CN" altLang="zh-CN" sz="1600" dirty="0">
                <a:solidFill>
                  <a:schemeClr val="bg1"/>
                </a:solidFill>
                <a:latin typeface="inpin heiti" charset="-122"/>
                <a:ea typeface="inpin heiti" charset="-122"/>
                <a:sym typeface="News Gothic MT" charset="0"/>
              </a:rPr>
              <a:t>LOREM IPSUM DOLOR AMET </a:t>
            </a:r>
            <a:endParaRPr lang="zh-CN" altLang="zh-CN" sz="1600" dirty="0">
              <a:solidFill>
                <a:schemeClr val="bg1"/>
              </a:solidFill>
              <a:latin typeface="inpin heiti" charset="-122"/>
              <a:ea typeface="inpin heiti" charset="-122"/>
            </a:endParaRPr>
          </a:p>
        </p:txBody>
      </p:sp>
      <p:sp>
        <p:nvSpPr>
          <p:cNvPr id="86" name="矩形 85"/>
          <p:cNvSpPr/>
          <p:nvPr/>
        </p:nvSpPr>
        <p:spPr>
          <a:xfrm>
            <a:off x="8475526" y="3693440"/>
            <a:ext cx="2250937" cy="338554"/>
          </a:xfrm>
          <a:prstGeom prst="rect">
            <a:avLst/>
          </a:prstGeom>
          <a:solidFill>
            <a:srgbClr val="FFC000">
              <a:alpha val="70000"/>
            </a:srgbClr>
          </a:solidFill>
        </p:spPr>
        <p:txBody>
          <a:bodyPr wrap="none">
            <a:spAutoFit/>
          </a:bodyPr>
          <a:lstStyle/>
          <a:p>
            <a:r>
              <a:rPr lang="zh-CN" altLang="zh-CN" sz="1600" dirty="0">
                <a:solidFill>
                  <a:schemeClr val="bg1"/>
                </a:solidFill>
                <a:latin typeface="inpin heiti" charset="-122"/>
                <a:ea typeface="inpin heiti" charset="-122"/>
                <a:sym typeface="News Gothic MT" charset="0"/>
              </a:rPr>
              <a:t>CONSECTETUR ELIT</a:t>
            </a:r>
            <a:endParaRPr lang="zh-CN" altLang="zh-CN" sz="1600" dirty="0">
              <a:solidFill>
                <a:schemeClr val="bg1"/>
              </a:solidFill>
              <a:latin typeface="inpin heiti" charset="-122"/>
              <a:ea typeface="inpin heiti" charset="-122"/>
            </a:endParaRPr>
          </a:p>
        </p:txBody>
      </p:sp>
      <p:sp>
        <p:nvSpPr>
          <p:cNvPr id="89" name="矩形 39"/>
          <p:cNvSpPr/>
          <p:nvPr/>
        </p:nvSpPr>
        <p:spPr>
          <a:xfrm>
            <a:off x="354597" y="416885"/>
            <a:ext cx="2214068" cy="954107"/>
          </a:xfrm>
          <a:prstGeom prst="rect">
            <a:avLst/>
          </a:prstGeom>
        </p:spPr>
        <p:txBody>
          <a:bodyPr wrap="none">
            <a:spAutoFit/>
          </a:bodyPr>
          <a:lstStyle/>
          <a:p>
            <a:pPr lvl="0"/>
            <a:r>
              <a:rPr lang="en-US" altLang="zh-CN" sz="2800" dirty="0">
                <a:solidFill>
                  <a:prstClr val="white"/>
                </a:solidFill>
                <a:latin typeface="inpin heiti" charset="-122"/>
                <a:ea typeface="inpin heiti" charset="-122"/>
                <a:sym typeface="News Gothic MT" charset="0"/>
              </a:rPr>
              <a:t>02 </a:t>
            </a:r>
            <a:r>
              <a:rPr lang="zh-CN" altLang="en-US" sz="2800" dirty="0">
                <a:solidFill>
                  <a:prstClr val="white"/>
                </a:solidFill>
                <a:latin typeface="inpin heiti" charset="-122"/>
                <a:ea typeface="inpin heiti" charset="-122"/>
                <a:sym typeface="News Gothic MT" charset="0"/>
              </a:rPr>
              <a:t> 营运服务</a:t>
            </a:r>
            <a:endParaRPr lang="zh-CN" altLang="en-US" sz="2800" dirty="0">
              <a:solidFill>
                <a:prstClr val="white"/>
              </a:solidFill>
              <a:latin typeface="inpin heiti" charset="-122"/>
              <a:ea typeface="inpin heiti" charset="-122"/>
              <a:sym typeface="News Gothic MT" charset="0"/>
            </a:endParaRPr>
          </a:p>
          <a:p>
            <a:pPr lvl="0"/>
            <a:endParaRPr lang="zh-CN" altLang="zh-CN" sz="2800" dirty="0">
              <a:solidFill>
                <a:prstClr val="white"/>
              </a:solidFill>
              <a:latin typeface="inpin heiti" charset="-122"/>
              <a:ea typeface="inpin heiti"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4000">
        <p14:prism/>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81"/>
                                        </p:tgtEl>
                                        <p:attrNameLst>
                                          <p:attrName>style.visibility</p:attrName>
                                        </p:attrNameLst>
                                      </p:cBhvr>
                                      <p:to>
                                        <p:strVal val="visible"/>
                                      </p:to>
                                    </p:set>
                                    <p:animEffect transition="in" filter="fade">
                                      <p:cBhvr>
                                        <p:cTn id="13" dur="500"/>
                                        <p:tgtEl>
                                          <p:spTgt spid="81"/>
                                        </p:tgtEl>
                                      </p:cBhvr>
                                    </p:animEffect>
                                  </p:childTnLst>
                                </p:cTn>
                              </p:par>
                              <p:par>
                                <p:cTn id="14" presetID="26" presetClass="emph" presetSubtype="0" fill="hold" grpId="1" nodeType="withEffect">
                                  <p:stCondLst>
                                    <p:cond delay="0"/>
                                  </p:stCondLst>
                                  <p:childTnLst>
                                    <p:animEffect transition="out" filter="fade">
                                      <p:cBhvr>
                                        <p:cTn id="15" dur="500" tmFilter="0, 0; .2, .5; .8, .5; 1, 0"/>
                                        <p:tgtEl>
                                          <p:spTgt spid="81"/>
                                        </p:tgtEl>
                                      </p:cBhvr>
                                    </p:animEffect>
                                    <p:animScale>
                                      <p:cBhvr>
                                        <p:cTn id="16" dur="250" autoRev="1" fill="hold"/>
                                        <p:tgtEl>
                                          <p:spTgt spid="81"/>
                                        </p:tgtEl>
                                      </p:cBhvr>
                                      <p:by x="105000" y="105000"/>
                                    </p:animScale>
                                  </p:childTnLst>
                                </p:cTn>
                              </p:par>
                              <p:par>
                                <p:cTn id="17" presetID="10" presetClass="entr" presetSubtype="0" fill="hold" grpId="0" nodeType="withEffect">
                                  <p:stCondLst>
                                    <p:cond delay="100"/>
                                  </p:stCondLst>
                                  <p:childTnLst>
                                    <p:set>
                                      <p:cBhvr>
                                        <p:cTn id="18" dur="1" fill="hold">
                                          <p:stCondLst>
                                            <p:cond delay="0"/>
                                          </p:stCondLst>
                                        </p:cTn>
                                        <p:tgtEl>
                                          <p:spTgt spid="82"/>
                                        </p:tgtEl>
                                        <p:attrNameLst>
                                          <p:attrName>style.visibility</p:attrName>
                                        </p:attrNameLst>
                                      </p:cBhvr>
                                      <p:to>
                                        <p:strVal val="visible"/>
                                      </p:to>
                                    </p:set>
                                    <p:animEffect transition="in" filter="fade">
                                      <p:cBhvr>
                                        <p:cTn id="19" dur="500"/>
                                        <p:tgtEl>
                                          <p:spTgt spid="82"/>
                                        </p:tgtEl>
                                      </p:cBhvr>
                                    </p:animEffect>
                                  </p:childTnLst>
                                </p:cTn>
                              </p:par>
                              <p:par>
                                <p:cTn id="20" presetID="26" presetClass="emph" presetSubtype="0" fill="hold" grpId="1" nodeType="withEffect">
                                  <p:stCondLst>
                                    <p:cond delay="0"/>
                                  </p:stCondLst>
                                  <p:childTnLst>
                                    <p:animEffect transition="out" filter="fade">
                                      <p:cBhvr>
                                        <p:cTn id="21" dur="500" tmFilter="0, 0; .2, .5; .8, .5; 1, 0"/>
                                        <p:tgtEl>
                                          <p:spTgt spid="82"/>
                                        </p:tgtEl>
                                      </p:cBhvr>
                                    </p:animEffect>
                                    <p:animScale>
                                      <p:cBhvr>
                                        <p:cTn id="22" dur="250" autoRev="1" fill="hold"/>
                                        <p:tgtEl>
                                          <p:spTgt spid="82"/>
                                        </p:tgtEl>
                                      </p:cBhvr>
                                      <p:by x="105000" y="105000"/>
                                    </p:animScale>
                                  </p:childTnLst>
                                </p:cTn>
                              </p:par>
                            </p:childTnLst>
                          </p:cTn>
                        </p:par>
                        <p:par>
                          <p:cTn id="23" fill="hold">
                            <p:stCondLst>
                              <p:cond delay="1000"/>
                            </p:stCondLst>
                            <p:childTnLst>
                              <p:par>
                                <p:cTn id="24" presetID="50" presetClass="entr" presetSubtype="0" decel="100000" fill="hold" grpId="0" nodeType="afterEffect">
                                  <p:stCondLst>
                                    <p:cond delay="0"/>
                                  </p:stCondLst>
                                  <p:iterate type="lt">
                                    <p:tmPct val="10000"/>
                                  </p:iterate>
                                  <p:childTnLst>
                                    <p:set>
                                      <p:cBhvr>
                                        <p:cTn id="25" dur="1" fill="hold">
                                          <p:stCondLst>
                                            <p:cond delay="0"/>
                                          </p:stCondLst>
                                        </p:cTn>
                                        <p:tgtEl>
                                          <p:spTgt spid="12">
                                            <p:txEl>
                                              <p:pRg st="0" end="0"/>
                                            </p:txEl>
                                          </p:spTgt>
                                        </p:tgtEl>
                                        <p:attrNameLst>
                                          <p:attrName>style.visibility</p:attrName>
                                        </p:attrNameLst>
                                      </p:cBhvr>
                                      <p:to>
                                        <p:strVal val="visible"/>
                                      </p:to>
                                    </p:set>
                                    <p:anim calcmode="lin" valueType="num">
                                      <p:cBhvr>
                                        <p:cTn id="26" dur="50" fill="hold"/>
                                        <p:tgtEl>
                                          <p:spTgt spid="12">
                                            <p:txEl>
                                              <p:pRg st="0" end="0"/>
                                            </p:txEl>
                                          </p:spTgt>
                                        </p:tgtEl>
                                        <p:attrNameLst>
                                          <p:attrName>ppt_w</p:attrName>
                                        </p:attrNameLst>
                                      </p:cBhvr>
                                      <p:tavLst>
                                        <p:tav tm="0">
                                          <p:val>
                                            <p:strVal val="#ppt_w+.3"/>
                                          </p:val>
                                        </p:tav>
                                        <p:tav tm="100000">
                                          <p:val>
                                            <p:strVal val="#ppt_w"/>
                                          </p:val>
                                        </p:tav>
                                      </p:tavLst>
                                    </p:anim>
                                    <p:anim calcmode="lin" valueType="num">
                                      <p:cBhvr>
                                        <p:cTn id="27" dur="50" fill="hold"/>
                                        <p:tgtEl>
                                          <p:spTgt spid="12">
                                            <p:txEl>
                                              <p:pRg st="0" end="0"/>
                                            </p:txEl>
                                          </p:spTgt>
                                        </p:tgtEl>
                                        <p:attrNameLst>
                                          <p:attrName>ppt_h</p:attrName>
                                        </p:attrNameLst>
                                      </p:cBhvr>
                                      <p:tavLst>
                                        <p:tav tm="0">
                                          <p:val>
                                            <p:strVal val="#ppt_h"/>
                                          </p:val>
                                        </p:tav>
                                        <p:tav tm="100000">
                                          <p:val>
                                            <p:strVal val="#ppt_h"/>
                                          </p:val>
                                        </p:tav>
                                      </p:tavLst>
                                    </p:anim>
                                    <p:animEffect transition="in" filter="fade">
                                      <p:cBhvr>
                                        <p:cTn id="28" dur="50"/>
                                        <p:tgtEl>
                                          <p:spTgt spid="12">
                                            <p:txEl>
                                              <p:pRg st="0" end="0"/>
                                            </p:txEl>
                                          </p:spTgt>
                                        </p:tgtEl>
                                      </p:cBhvr>
                                    </p:animEffect>
                                  </p:childTnLst>
                                </p:cTn>
                              </p:par>
                            </p:childTnLst>
                          </p:cTn>
                        </p:par>
                        <p:par>
                          <p:cTn id="29" fill="hold">
                            <p:stCondLst>
                              <p:cond delay="875"/>
                            </p:stCondLst>
                            <p:childTnLst>
                              <p:par>
                                <p:cTn id="30" presetID="53" presetClass="entr" presetSubtype="16" fill="hold" nodeType="after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childTnLst>
                                </p:cTn>
                              </p:par>
                            </p:childTnLst>
                          </p:cTn>
                        </p:par>
                        <p:par>
                          <p:cTn id="35" fill="hold">
                            <p:stCondLst>
                              <p:cond delay="1375"/>
                            </p:stCondLst>
                            <p:childTnLst>
                              <p:par>
                                <p:cTn id="36" presetID="10" presetClass="entr" presetSubtype="0" fill="hold" grpId="0" nodeType="afterEffect">
                                  <p:stCondLst>
                                    <p:cond delay="0"/>
                                  </p:stCondLst>
                                  <p:childTnLst>
                                    <p:set>
                                      <p:cBhvr>
                                        <p:cTn id="37" dur="1" fill="hold">
                                          <p:stCondLst>
                                            <p:cond delay="0"/>
                                          </p:stCondLst>
                                        </p:cTn>
                                        <p:tgtEl>
                                          <p:spTgt spid="83"/>
                                        </p:tgtEl>
                                        <p:attrNameLst>
                                          <p:attrName>style.visibility</p:attrName>
                                        </p:attrNameLst>
                                      </p:cBhvr>
                                      <p:to>
                                        <p:strVal val="visible"/>
                                      </p:to>
                                    </p:set>
                                    <p:animEffect transition="in" filter="fade">
                                      <p:cBhvr>
                                        <p:cTn id="38" dur="500"/>
                                        <p:tgtEl>
                                          <p:spTgt spid="83"/>
                                        </p:tgtEl>
                                      </p:cBhvr>
                                    </p:animEffect>
                                  </p:childTnLst>
                                </p:cTn>
                              </p:par>
                              <p:par>
                                <p:cTn id="39" presetID="26" presetClass="emph" presetSubtype="0" fill="hold" grpId="1" nodeType="withEffect">
                                  <p:stCondLst>
                                    <p:cond delay="0"/>
                                  </p:stCondLst>
                                  <p:childTnLst>
                                    <p:animEffect transition="out" filter="fade">
                                      <p:cBhvr>
                                        <p:cTn id="40" dur="500" tmFilter="0, 0; .2, .5; .8, .5; 1, 0"/>
                                        <p:tgtEl>
                                          <p:spTgt spid="83"/>
                                        </p:tgtEl>
                                      </p:cBhvr>
                                    </p:animEffect>
                                    <p:animScale>
                                      <p:cBhvr>
                                        <p:cTn id="41" dur="250" autoRev="1" fill="hold"/>
                                        <p:tgtEl>
                                          <p:spTgt spid="83"/>
                                        </p:tgtEl>
                                      </p:cBhvr>
                                      <p:by x="105000" y="105000"/>
                                    </p:animScale>
                                  </p:childTnLst>
                                </p:cTn>
                              </p:par>
                              <p:par>
                                <p:cTn id="42" presetID="10" presetClass="entr" presetSubtype="0" fill="hold" grpId="0" nodeType="withEffect">
                                  <p:stCondLst>
                                    <p:cond delay="100"/>
                                  </p:stCondLst>
                                  <p:childTnLst>
                                    <p:set>
                                      <p:cBhvr>
                                        <p:cTn id="43" dur="1" fill="hold">
                                          <p:stCondLst>
                                            <p:cond delay="0"/>
                                          </p:stCondLst>
                                        </p:cTn>
                                        <p:tgtEl>
                                          <p:spTgt spid="84"/>
                                        </p:tgtEl>
                                        <p:attrNameLst>
                                          <p:attrName>style.visibility</p:attrName>
                                        </p:attrNameLst>
                                      </p:cBhvr>
                                      <p:to>
                                        <p:strVal val="visible"/>
                                      </p:to>
                                    </p:set>
                                    <p:animEffect transition="in" filter="fade">
                                      <p:cBhvr>
                                        <p:cTn id="44" dur="500"/>
                                        <p:tgtEl>
                                          <p:spTgt spid="84"/>
                                        </p:tgtEl>
                                      </p:cBhvr>
                                    </p:animEffect>
                                  </p:childTnLst>
                                </p:cTn>
                              </p:par>
                              <p:par>
                                <p:cTn id="45" presetID="26" presetClass="emph" presetSubtype="0" fill="hold" grpId="1" nodeType="withEffect">
                                  <p:stCondLst>
                                    <p:cond delay="0"/>
                                  </p:stCondLst>
                                  <p:childTnLst>
                                    <p:animEffect transition="out" filter="fade">
                                      <p:cBhvr>
                                        <p:cTn id="46" dur="500" tmFilter="0, 0; .2, .5; .8, .5; 1, 0"/>
                                        <p:tgtEl>
                                          <p:spTgt spid="84"/>
                                        </p:tgtEl>
                                      </p:cBhvr>
                                    </p:animEffect>
                                    <p:animScale>
                                      <p:cBhvr>
                                        <p:cTn id="47" dur="250" autoRev="1" fill="hold"/>
                                        <p:tgtEl>
                                          <p:spTgt spid="84"/>
                                        </p:tgtEl>
                                      </p:cBhvr>
                                      <p:by x="105000" y="105000"/>
                                    </p:animScale>
                                  </p:childTnLst>
                                </p:cTn>
                              </p:par>
                            </p:childTnLst>
                          </p:cTn>
                        </p:par>
                        <p:par>
                          <p:cTn id="48" fill="hold">
                            <p:stCondLst>
                              <p:cond delay="1875"/>
                            </p:stCondLst>
                            <p:childTnLst>
                              <p:par>
                                <p:cTn id="49" presetID="50" presetClass="entr" presetSubtype="0" decel="100000" fill="hold" grpId="0" nodeType="afterEffect">
                                  <p:stCondLst>
                                    <p:cond delay="0"/>
                                  </p:stCondLst>
                                  <p:iterate type="lt">
                                    <p:tmPct val="10000"/>
                                  </p:iterate>
                                  <p:childTnLst>
                                    <p:set>
                                      <p:cBhvr>
                                        <p:cTn id="50" dur="1" fill="hold">
                                          <p:stCondLst>
                                            <p:cond delay="0"/>
                                          </p:stCondLst>
                                        </p:cTn>
                                        <p:tgtEl>
                                          <p:spTgt spid="41">
                                            <p:txEl>
                                              <p:pRg st="0" end="0"/>
                                            </p:txEl>
                                          </p:spTgt>
                                        </p:tgtEl>
                                        <p:attrNameLst>
                                          <p:attrName>style.visibility</p:attrName>
                                        </p:attrNameLst>
                                      </p:cBhvr>
                                      <p:to>
                                        <p:strVal val="visible"/>
                                      </p:to>
                                    </p:set>
                                    <p:anim calcmode="lin" valueType="num">
                                      <p:cBhvr>
                                        <p:cTn id="51" dur="50" fill="hold"/>
                                        <p:tgtEl>
                                          <p:spTgt spid="41">
                                            <p:txEl>
                                              <p:pRg st="0" end="0"/>
                                            </p:txEl>
                                          </p:spTgt>
                                        </p:tgtEl>
                                        <p:attrNameLst>
                                          <p:attrName>ppt_w</p:attrName>
                                        </p:attrNameLst>
                                      </p:cBhvr>
                                      <p:tavLst>
                                        <p:tav tm="0">
                                          <p:val>
                                            <p:strVal val="#ppt_w+.3"/>
                                          </p:val>
                                        </p:tav>
                                        <p:tav tm="100000">
                                          <p:val>
                                            <p:strVal val="#ppt_w"/>
                                          </p:val>
                                        </p:tav>
                                      </p:tavLst>
                                    </p:anim>
                                    <p:anim calcmode="lin" valueType="num">
                                      <p:cBhvr>
                                        <p:cTn id="52" dur="50" fill="hold"/>
                                        <p:tgtEl>
                                          <p:spTgt spid="41">
                                            <p:txEl>
                                              <p:pRg st="0" end="0"/>
                                            </p:txEl>
                                          </p:spTgt>
                                        </p:tgtEl>
                                        <p:attrNameLst>
                                          <p:attrName>ppt_h</p:attrName>
                                        </p:attrNameLst>
                                      </p:cBhvr>
                                      <p:tavLst>
                                        <p:tav tm="0">
                                          <p:val>
                                            <p:strVal val="#ppt_h"/>
                                          </p:val>
                                        </p:tav>
                                        <p:tav tm="100000">
                                          <p:val>
                                            <p:strVal val="#ppt_h"/>
                                          </p:val>
                                        </p:tav>
                                      </p:tavLst>
                                    </p:anim>
                                    <p:animEffect transition="in" filter="fade">
                                      <p:cBhvr>
                                        <p:cTn id="53" dur="50"/>
                                        <p:tgtEl>
                                          <p:spTgt spid="41">
                                            <p:txEl>
                                              <p:pRg st="0" end="0"/>
                                            </p:txEl>
                                          </p:spTgt>
                                        </p:tgtEl>
                                      </p:cBhvr>
                                    </p:animEffect>
                                  </p:childTnLst>
                                </p:cTn>
                              </p:par>
                            </p:childTnLst>
                          </p:cTn>
                        </p:par>
                        <p:par>
                          <p:cTn id="54" fill="hold">
                            <p:stCondLst>
                              <p:cond delay="2250"/>
                            </p:stCondLst>
                            <p:childTnLst>
                              <p:par>
                                <p:cTn id="55" presetID="53" presetClass="entr" presetSubtype="16" fill="hold" nodeType="afterEffect">
                                  <p:stCondLst>
                                    <p:cond delay="0"/>
                                  </p:stCondLst>
                                  <p:childTnLst>
                                    <p:set>
                                      <p:cBhvr>
                                        <p:cTn id="56" dur="1" fill="hold">
                                          <p:stCondLst>
                                            <p:cond delay="0"/>
                                          </p:stCondLst>
                                        </p:cTn>
                                        <p:tgtEl>
                                          <p:spTgt spid="52"/>
                                        </p:tgtEl>
                                        <p:attrNameLst>
                                          <p:attrName>style.visibility</p:attrName>
                                        </p:attrNameLst>
                                      </p:cBhvr>
                                      <p:to>
                                        <p:strVal val="visible"/>
                                      </p:to>
                                    </p:set>
                                    <p:anim calcmode="lin" valueType="num">
                                      <p:cBhvr>
                                        <p:cTn id="57" dur="500" fill="hold"/>
                                        <p:tgtEl>
                                          <p:spTgt spid="52"/>
                                        </p:tgtEl>
                                        <p:attrNameLst>
                                          <p:attrName>ppt_w</p:attrName>
                                        </p:attrNameLst>
                                      </p:cBhvr>
                                      <p:tavLst>
                                        <p:tav tm="0">
                                          <p:val>
                                            <p:fltVal val="0"/>
                                          </p:val>
                                        </p:tav>
                                        <p:tav tm="100000">
                                          <p:val>
                                            <p:strVal val="#ppt_w"/>
                                          </p:val>
                                        </p:tav>
                                      </p:tavLst>
                                    </p:anim>
                                    <p:anim calcmode="lin" valueType="num">
                                      <p:cBhvr>
                                        <p:cTn id="58" dur="500" fill="hold"/>
                                        <p:tgtEl>
                                          <p:spTgt spid="52"/>
                                        </p:tgtEl>
                                        <p:attrNameLst>
                                          <p:attrName>ppt_h</p:attrName>
                                        </p:attrNameLst>
                                      </p:cBhvr>
                                      <p:tavLst>
                                        <p:tav tm="0">
                                          <p:val>
                                            <p:fltVal val="0"/>
                                          </p:val>
                                        </p:tav>
                                        <p:tav tm="100000">
                                          <p:val>
                                            <p:strVal val="#ppt_h"/>
                                          </p:val>
                                        </p:tav>
                                      </p:tavLst>
                                    </p:anim>
                                    <p:animEffect transition="in" filter="fade">
                                      <p:cBhvr>
                                        <p:cTn id="59" dur="500"/>
                                        <p:tgtEl>
                                          <p:spTgt spid="52"/>
                                        </p:tgtEl>
                                      </p:cBhvr>
                                    </p:animEffect>
                                  </p:childTnLst>
                                </p:cTn>
                              </p:par>
                            </p:childTnLst>
                          </p:cTn>
                        </p:par>
                        <p:par>
                          <p:cTn id="60" fill="hold">
                            <p:stCondLst>
                              <p:cond delay="2750"/>
                            </p:stCondLst>
                            <p:childTnLst>
                              <p:par>
                                <p:cTn id="61" presetID="10" presetClass="entr" presetSubtype="0" fill="hold" grpId="0" nodeType="afterEffect">
                                  <p:stCondLst>
                                    <p:cond delay="0"/>
                                  </p:stCondLst>
                                  <p:childTnLst>
                                    <p:set>
                                      <p:cBhvr>
                                        <p:cTn id="62" dur="1" fill="hold">
                                          <p:stCondLst>
                                            <p:cond delay="0"/>
                                          </p:stCondLst>
                                        </p:cTn>
                                        <p:tgtEl>
                                          <p:spTgt spid="85"/>
                                        </p:tgtEl>
                                        <p:attrNameLst>
                                          <p:attrName>style.visibility</p:attrName>
                                        </p:attrNameLst>
                                      </p:cBhvr>
                                      <p:to>
                                        <p:strVal val="visible"/>
                                      </p:to>
                                    </p:set>
                                    <p:animEffect transition="in" filter="fade">
                                      <p:cBhvr>
                                        <p:cTn id="63" dur="500"/>
                                        <p:tgtEl>
                                          <p:spTgt spid="85"/>
                                        </p:tgtEl>
                                      </p:cBhvr>
                                    </p:animEffect>
                                  </p:childTnLst>
                                </p:cTn>
                              </p:par>
                              <p:par>
                                <p:cTn id="64" presetID="26" presetClass="emph" presetSubtype="0" fill="hold" grpId="1" nodeType="withEffect">
                                  <p:stCondLst>
                                    <p:cond delay="0"/>
                                  </p:stCondLst>
                                  <p:childTnLst>
                                    <p:animEffect transition="out" filter="fade">
                                      <p:cBhvr>
                                        <p:cTn id="65" dur="500" tmFilter="0, 0; .2, .5; .8, .5; 1, 0"/>
                                        <p:tgtEl>
                                          <p:spTgt spid="85"/>
                                        </p:tgtEl>
                                      </p:cBhvr>
                                    </p:animEffect>
                                    <p:animScale>
                                      <p:cBhvr>
                                        <p:cTn id="66" dur="250" autoRev="1" fill="hold"/>
                                        <p:tgtEl>
                                          <p:spTgt spid="85"/>
                                        </p:tgtEl>
                                      </p:cBhvr>
                                      <p:by x="105000" y="105000"/>
                                    </p:animScale>
                                  </p:childTnLst>
                                </p:cTn>
                              </p:par>
                              <p:par>
                                <p:cTn id="67" presetID="10" presetClass="entr" presetSubtype="0" fill="hold" grpId="0" nodeType="withEffect">
                                  <p:stCondLst>
                                    <p:cond delay="100"/>
                                  </p:stCondLst>
                                  <p:childTnLst>
                                    <p:set>
                                      <p:cBhvr>
                                        <p:cTn id="68" dur="1" fill="hold">
                                          <p:stCondLst>
                                            <p:cond delay="0"/>
                                          </p:stCondLst>
                                        </p:cTn>
                                        <p:tgtEl>
                                          <p:spTgt spid="86"/>
                                        </p:tgtEl>
                                        <p:attrNameLst>
                                          <p:attrName>style.visibility</p:attrName>
                                        </p:attrNameLst>
                                      </p:cBhvr>
                                      <p:to>
                                        <p:strVal val="visible"/>
                                      </p:to>
                                    </p:set>
                                    <p:animEffect transition="in" filter="fade">
                                      <p:cBhvr>
                                        <p:cTn id="69" dur="500"/>
                                        <p:tgtEl>
                                          <p:spTgt spid="86"/>
                                        </p:tgtEl>
                                      </p:cBhvr>
                                    </p:animEffect>
                                  </p:childTnLst>
                                </p:cTn>
                              </p:par>
                              <p:par>
                                <p:cTn id="70" presetID="26" presetClass="emph" presetSubtype="0" fill="hold" grpId="1" nodeType="withEffect">
                                  <p:stCondLst>
                                    <p:cond delay="0"/>
                                  </p:stCondLst>
                                  <p:childTnLst>
                                    <p:animEffect transition="out" filter="fade">
                                      <p:cBhvr>
                                        <p:cTn id="71" dur="500" tmFilter="0, 0; .2, .5; .8, .5; 1, 0"/>
                                        <p:tgtEl>
                                          <p:spTgt spid="86"/>
                                        </p:tgtEl>
                                      </p:cBhvr>
                                    </p:animEffect>
                                    <p:animScale>
                                      <p:cBhvr>
                                        <p:cTn id="72" dur="250" autoRev="1" fill="hold"/>
                                        <p:tgtEl>
                                          <p:spTgt spid="86"/>
                                        </p:tgtEl>
                                      </p:cBhvr>
                                      <p:by x="105000" y="105000"/>
                                    </p:animScale>
                                  </p:childTnLst>
                                </p:cTn>
                              </p:par>
                            </p:childTnLst>
                          </p:cTn>
                        </p:par>
                        <p:par>
                          <p:cTn id="73" fill="hold">
                            <p:stCondLst>
                              <p:cond delay="3250"/>
                            </p:stCondLst>
                            <p:childTnLst>
                              <p:par>
                                <p:cTn id="74" presetID="50" presetClass="entr" presetSubtype="0" decel="100000" fill="hold" grpId="0" nodeType="afterEffect">
                                  <p:stCondLst>
                                    <p:cond delay="0"/>
                                  </p:stCondLst>
                                  <p:iterate type="lt">
                                    <p:tmPct val="10000"/>
                                  </p:iterate>
                                  <p:childTnLst>
                                    <p:set>
                                      <p:cBhvr>
                                        <p:cTn id="75" dur="1" fill="hold">
                                          <p:stCondLst>
                                            <p:cond delay="0"/>
                                          </p:stCondLst>
                                        </p:cTn>
                                        <p:tgtEl>
                                          <p:spTgt spid="67">
                                            <p:txEl>
                                              <p:pRg st="0" end="0"/>
                                            </p:txEl>
                                          </p:spTgt>
                                        </p:tgtEl>
                                        <p:attrNameLst>
                                          <p:attrName>style.visibility</p:attrName>
                                        </p:attrNameLst>
                                      </p:cBhvr>
                                      <p:to>
                                        <p:strVal val="visible"/>
                                      </p:to>
                                    </p:set>
                                    <p:anim calcmode="lin" valueType="num">
                                      <p:cBhvr>
                                        <p:cTn id="76" dur="50" fill="hold"/>
                                        <p:tgtEl>
                                          <p:spTgt spid="67">
                                            <p:txEl>
                                              <p:pRg st="0" end="0"/>
                                            </p:txEl>
                                          </p:spTgt>
                                        </p:tgtEl>
                                        <p:attrNameLst>
                                          <p:attrName>ppt_w</p:attrName>
                                        </p:attrNameLst>
                                      </p:cBhvr>
                                      <p:tavLst>
                                        <p:tav tm="0">
                                          <p:val>
                                            <p:strVal val="#ppt_w+.3"/>
                                          </p:val>
                                        </p:tav>
                                        <p:tav tm="100000">
                                          <p:val>
                                            <p:strVal val="#ppt_w"/>
                                          </p:val>
                                        </p:tav>
                                      </p:tavLst>
                                    </p:anim>
                                    <p:anim calcmode="lin" valueType="num">
                                      <p:cBhvr>
                                        <p:cTn id="77" dur="50" fill="hold"/>
                                        <p:tgtEl>
                                          <p:spTgt spid="67">
                                            <p:txEl>
                                              <p:pRg st="0" end="0"/>
                                            </p:txEl>
                                          </p:spTgt>
                                        </p:tgtEl>
                                        <p:attrNameLst>
                                          <p:attrName>ppt_h</p:attrName>
                                        </p:attrNameLst>
                                      </p:cBhvr>
                                      <p:tavLst>
                                        <p:tav tm="0">
                                          <p:val>
                                            <p:strVal val="#ppt_h"/>
                                          </p:val>
                                        </p:tav>
                                        <p:tav tm="100000">
                                          <p:val>
                                            <p:strVal val="#ppt_h"/>
                                          </p:val>
                                        </p:tav>
                                      </p:tavLst>
                                    </p:anim>
                                    <p:animEffect transition="in" filter="fade">
                                      <p:cBhvr>
                                        <p:cTn id="78" dur="50"/>
                                        <p:tgtEl>
                                          <p:spTgt spid="67">
                                            <p:txEl>
                                              <p:pRg st="0" end="0"/>
                                            </p:txEl>
                                          </p:spTgt>
                                        </p:tgtEl>
                                      </p:cBhvr>
                                    </p:animEffect>
                                  </p:childTnLst>
                                </p:cTn>
                              </p:par>
                              <p:par>
                                <p:cTn id="79" presetID="16" presetClass="entr" presetSubtype="37" fill="hold" nodeType="withEffect">
                                  <p:stCondLst>
                                    <p:cond delay="250"/>
                                  </p:stCondLst>
                                  <p:childTnLst>
                                    <p:set>
                                      <p:cBhvr>
                                        <p:cTn id="80" dur="1" fill="hold">
                                          <p:stCondLst>
                                            <p:cond delay="0"/>
                                          </p:stCondLst>
                                        </p:cTn>
                                        <p:tgtEl>
                                          <p:spTgt spid="13"/>
                                        </p:tgtEl>
                                        <p:attrNameLst>
                                          <p:attrName>style.visibility</p:attrName>
                                        </p:attrNameLst>
                                      </p:cBhvr>
                                      <p:to>
                                        <p:strVal val="visible"/>
                                      </p:to>
                                    </p:set>
                                    <p:animEffect transition="in" filter="barn(outVertical)">
                                      <p:cBhvr>
                                        <p:cTn id="81" dur="500"/>
                                        <p:tgtEl>
                                          <p:spTgt spid="13"/>
                                        </p:tgtEl>
                                      </p:cBhvr>
                                    </p:animEffect>
                                  </p:childTnLst>
                                </p:cTn>
                              </p:par>
                              <p:par>
                                <p:cTn id="82" presetID="16" presetClass="entr" presetSubtype="37" fill="hold" nodeType="withEffect">
                                  <p:stCondLst>
                                    <p:cond delay="250"/>
                                  </p:stCondLst>
                                  <p:childTnLst>
                                    <p:set>
                                      <p:cBhvr>
                                        <p:cTn id="83" dur="1" fill="hold">
                                          <p:stCondLst>
                                            <p:cond delay="0"/>
                                          </p:stCondLst>
                                        </p:cTn>
                                        <p:tgtEl>
                                          <p:spTgt spid="42"/>
                                        </p:tgtEl>
                                        <p:attrNameLst>
                                          <p:attrName>style.visibility</p:attrName>
                                        </p:attrNameLst>
                                      </p:cBhvr>
                                      <p:to>
                                        <p:strVal val="visible"/>
                                      </p:to>
                                    </p:set>
                                    <p:animEffect transition="in" filter="barn(outVertical)">
                                      <p:cBhvr>
                                        <p:cTn id="84" dur="500"/>
                                        <p:tgtEl>
                                          <p:spTgt spid="42"/>
                                        </p:tgtEl>
                                      </p:cBhvr>
                                    </p:animEffect>
                                  </p:childTnLst>
                                </p:cTn>
                              </p:par>
                              <p:par>
                                <p:cTn id="85" presetID="16" presetClass="entr" presetSubtype="37" fill="hold" nodeType="withEffect">
                                  <p:stCondLst>
                                    <p:cond delay="250"/>
                                  </p:stCondLst>
                                  <p:childTnLst>
                                    <p:set>
                                      <p:cBhvr>
                                        <p:cTn id="86" dur="1" fill="hold">
                                          <p:stCondLst>
                                            <p:cond delay="0"/>
                                          </p:stCondLst>
                                        </p:cTn>
                                        <p:tgtEl>
                                          <p:spTgt spid="68"/>
                                        </p:tgtEl>
                                        <p:attrNameLst>
                                          <p:attrName>style.visibility</p:attrName>
                                        </p:attrNameLst>
                                      </p:cBhvr>
                                      <p:to>
                                        <p:strVal val="visible"/>
                                      </p:to>
                                    </p:set>
                                    <p:animEffect transition="in" filter="barn(outVertical)">
                                      <p:cBhvr>
                                        <p:cTn id="87" dur="500"/>
                                        <p:tgtEl>
                                          <p:spTgt spid="68"/>
                                        </p:tgtEl>
                                      </p:cBhvr>
                                    </p:animEffect>
                                  </p:childTnLst>
                                </p:cTn>
                              </p:par>
                            </p:childTnLst>
                          </p:cTn>
                        </p:par>
                        <p:par>
                          <p:cTn id="88" fill="hold">
                            <p:stCondLst>
                              <p:cond delay="4099"/>
                            </p:stCondLst>
                            <p:childTnLst>
                              <p:par>
                                <p:cTn id="89" presetID="45" presetClass="entr" presetSubtype="0" fill="hold" nodeType="afterEffect">
                                  <p:stCondLst>
                                    <p:cond delay="0"/>
                                  </p:stCondLst>
                                  <p:childTnLst>
                                    <p:set>
                                      <p:cBhvr>
                                        <p:cTn id="90" dur="1" fill="hold">
                                          <p:stCondLst>
                                            <p:cond delay="0"/>
                                          </p:stCondLst>
                                        </p:cTn>
                                        <p:tgtEl>
                                          <p:spTgt spid="11"/>
                                        </p:tgtEl>
                                        <p:attrNameLst>
                                          <p:attrName>style.visibility</p:attrName>
                                        </p:attrNameLst>
                                      </p:cBhvr>
                                      <p:to>
                                        <p:strVal val="visible"/>
                                      </p:to>
                                    </p:set>
                                    <p:animEffect transition="in" filter="fade">
                                      <p:cBhvr>
                                        <p:cTn id="91" dur="500"/>
                                        <p:tgtEl>
                                          <p:spTgt spid="11"/>
                                        </p:tgtEl>
                                      </p:cBhvr>
                                    </p:animEffect>
                                    <p:anim calcmode="lin" valueType="num">
                                      <p:cBhvr>
                                        <p:cTn id="92" dur="500" fill="hold"/>
                                        <p:tgtEl>
                                          <p:spTgt spid="11"/>
                                        </p:tgtEl>
                                        <p:attrNameLst>
                                          <p:attrName>ppt_w</p:attrName>
                                        </p:attrNameLst>
                                      </p:cBhvr>
                                      <p:tavLst>
                                        <p:tav tm="0" fmla="#ppt_w*sin(2.5*pi*$)">
                                          <p:val>
                                            <p:fltVal val="0"/>
                                          </p:val>
                                        </p:tav>
                                        <p:tav tm="100000">
                                          <p:val>
                                            <p:fltVal val="1"/>
                                          </p:val>
                                        </p:tav>
                                      </p:tavLst>
                                    </p:anim>
                                    <p:anim calcmode="lin" valueType="num">
                                      <p:cBhvr>
                                        <p:cTn id="93" dur="500" fill="hold"/>
                                        <p:tgtEl>
                                          <p:spTgt spid="11"/>
                                        </p:tgtEl>
                                        <p:attrNameLst>
                                          <p:attrName>ppt_h</p:attrName>
                                        </p:attrNameLst>
                                      </p:cBhvr>
                                      <p:tavLst>
                                        <p:tav tm="0">
                                          <p:val>
                                            <p:strVal val="#ppt_h"/>
                                          </p:val>
                                        </p:tav>
                                        <p:tav tm="100000">
                                          <p:val>
                                            <p:strVal val="#ppt_h"/>
                                          </p:val>
                                        </p:tav>
                                      </p:tavLst>
                                    </p:anim>
                                  </p:childTnLst>
                                </p:cTn>
                              </p:par>
                              <p:par>
                                <p:cTn id="94" presetID="45" presetClass="entr" presetSubtype="0" fill="hold" nodeType="withEffect">
                                  <p:stCondLst>
                                    <p:cond delay="0"/>
                                  </p:stCondLst>
                                  <p:childTnLst>
                                    <p:set>
                                      <p:cBhvr>
                                        <p:cTn id="95" dur="1" fill="hold">
                                          <p:stCondLst>
                                            <p:cond delay="0"/>
                                          </p:stCondLst>
                                        </p:cTn>
                                        <p:tgtEl>
                                          <p:spTgt spid="14"/>
                                        </p:tgtEl>
                                        <p:attrNameLst>
                                          <p:attrName>style.visibility</p:attrName>
                                        </p:attrNameLst>
                                      </p:cBhvr>
                                      <p:to>
                                        <p:strVal val="visible"/>
                                      </p:to>
                                    </p:set>
                                    <p:animEffect transition="in" filter="fade">
                                      <p:cBhvr>
                                        <p:cTn id="96" dur="500"/>
                                        <p:tgtEl>
                                          <p:spTgt spid="14"/>
                                        </p:tgtEl>
                                      </p:cBhvr>
                                    </p:animEffect>
                                    <p:anim calcmode="lin" valueType="num">
                                      <p:cBhvr>
                                        <p:cTn id="97" dur="500" fill="hold"/>
                                        <p:tgtEl>
                                          <p:spTgt spid="14"/>
                                        </p:tgtEl>
                                        <p:attrNameLst>
                                          <p:attrName>ppt_w</p:attrName>
                                        </p:attrNameLst>
                                      </p:cBhvr>
                                      <p:tavLst>
                                        <p:tav tm="0" fmla="#ppt_w*sin(2.5*pi*$)">
                                          <p:val>
                                            <p:fltVal val="0"/>
                                          </p:val>
                                        </p:tav>
                                        <p:tav tm="100000">
                                          <p:val>
                                            <p:fltVal val="1"/>
                                          </p:val>
                                        </p:tav>
                                      </p:tavLst>
                                    </p:anim>
                                    <p:anim calcmode="lin" valueType="num">
                                      <p:cBhvr>
                                        <p:cTn id="98" dur="500" fill="hold"/>
                                        <p:tgtEl>
                                          <p:spTgt spid="14"/>
                                        </p:tgtEl>
                                        <p:attrNameLst>
                                          <p:attrName>ppt_h</p:attrName>
                                        </p:attrNameLst>
                                      </p:cBhvr>
                                      <p:tavLst>
                                        <p:tav tm="0">
                                          <p:val>
                                            <p:strVal val="#ppt_h"/>
                                          </p:val>
                                        </p:tav>
                                        <p:tav tm="100000">
                                          <p:val>
                                            <p:strVal val="#ppt_h"/>
                                          </p:val>
                                        </p:tav>
                                      </p:tavLst>
                                    </p:anim>
                                  </p:childTnLst>
                                </p:cTn>
                              </p:par>
                              <p:par>
                                <p:cTn id="99" presetID="45" presetClass="entr" presetSubtype="0" fill="hold" nodeType="withEffect">
                                  <p:stCondLst>
                                    <p:cond delay="0"/>
                                  </p:stCondLst>
                                  <p:childTnLst>
                                    <p:set>
                                      <p:cBhvr>
                                        <p:cTn id="100" dur="1" fill="hold">
                                          <p:stCondLst>
                                            <p:cond delay="0"/>
                                          </p:stCondLst>
                                        </p:cTn>
                                        <p:tgtEl>
                                          <p:spTgt spid="39"/>
                                        </p:tgtEl>
                                        <p:attrNameLst>
                                          <p:attrName>style.visibility</p:attrName>
                                        </p:attrNameLst>
                                      </p:cBhvr>
                                      <p:to>
                                        <p:strVal val="visible"/>
                                      </p:to>
                                    </p:set>
                                    <p:animEffect transition="in" filter="fade">
                                      <p:cBhvr>
                                        <p:cTn id="101" dur="500"/>
                                        <p:tgtEl>
                                          <p:spTgt spid="39"/>
                                        </p:tgtEl>
                                      </p:cBhvr>
                                    </p:animEffect>
                                    <p:anim calcmode="lin" valueType="num">
                                      <p:cBhvr>
                                        <p:cTn id="102" dur="500" fill="hold"/>
                                        <p:tgtEl>
                                          <p:spTgt spid="39"/>
                                        </p:tgtEl>
                                        <p:attrNameLst>
                                          <p:attrName>ppt_w</p:attrName>
                                        </p:attrNameLst>
                                      </p:cBhvr>
                                      <p:tavLst>
                                        <p:tav tm="0" fmla="#ppt_w*sin(2.5*pi*$)">
                                          <p:val>
                                            <p:fltVal val="0"/>
                                          </p:val>
                                        </p:tav>
                                        <p:tav tm="100000">
                                          <p:val>
                                            <p:fltVal val="1"/>
                                          </p:val>
                                        </p:tav>
                                      </p:tavLst>
                                    </p:anim>
                                    <p:anim calcmode="lin" valueType="num">
                                      <p:cBhvr>
                                        <p:cTn id="103" dur="500" fill="hold"/>
                                        <p:tgtEl>
                                          <p:spTgt spid="39"/>
                                        </p:tgtEl>
                                        <p:attrNameLst>
                                          <p:attrName>ppt_h</p:attrName>
                                        </p:attrNameLst>
                                      </p:cBhvr>
                                      <p:tavLst>
                                        <p:tav tm="0">
                                          <p:val>
                                            <p:strVal val="#ppt_h"/>
                                          </p:val>
                                        </p:tav>
                                        <p:tav tm="100000">
                                          <p:val>
                                            <p:strVal val="#ppt_h"/>
                                          </p:val>
                                        </p:tav>
                                      </p:tavLst>
                                    </p:anim>
                                  </p:childTnLst>
                                </p:cTn>
                              </p:par>
                              <p:par>
                                <p:cTn id="104" presetID="10" presetClass="entr" presetSubtype="0" fill="hold" grpId="0" nodeType="withEffect">
                                  <p:stCondLst>
                                    <p:cond delay="500"/>
                                  </p:stCondLst>
                                  <p:childTnLst>
                                    <p:set>
                                      <p:cBhvr>
                                        <p:cTn id="105" dur="1" fill="hold">
                                          <p:stCondLst>
                                            <p:cond delay="0"/>
                                          </p:stCondLst>
                                        </p:cTn>
                                        <p:tgtEl>
                                          <p:spTgt spid="22"/>
                                        </p:tgtEl>
                                        <p:attrNameLst>
                                          <p:attrName>style.visibility</p:attrName>
                                        </p:attrNameLst>
                                      </p:cBhvr>
                                      <p:to>
                                        <p:strVal val="visible"/>
                                      </p:to>
                                    </p:set>
                                    <p:animEffect transition="in" filter="fade">
                                      <p:cBhvr>
                                        <p:cTn id="106" dur="1000"/>
                                        <p:tgtEl>
                                          <p:spTgt spid="22"/>
                                        </p:tgtEl>
                                      </p:cBhvr>
                                    </p:animEffect>
                                  </p:childTnLst>
                                </p:cTn>
                              </p:par>
                              <p:par>
                                <p:cTn id="107" presetID="10" presetClass="entr" presetSubtype="0" fill="hold" grpId="0" nodeType="withEffect">
                                  <p:stCondLst>
                                    <p:cond delay="500"/>
                                  </p:stCondLst>
                                  <p:childTnLst>
                                    <p:set>
                                      <p:cBhvr>
                                        <p:cTn id="108" dur="1" fill="hold">
                                          <p:stCondLst>
                                            <p:cond delay="0"/>
                                          </p:stCondLst>
                                        </p:cTn>
                                        <p:tgtEl>
                                          <p:spTgt spid="51"/>
                                        </p:tgtEl>
                                        <p:attrNameLst>
                                          <p:attrName>style.visibility</p:attrName>
                                        </p:attrNameLst>
                                      </p:cBhvr>
                                      <p:to>
                                        <p:strVal val="visible"/>
                                      </p:to>
                                    </p:set>
                                    <p:animEffect transition="in" filter="fade">
                                      <p:cBhvr>
                                        <p:cTn id="109" dur="1000"/>
                                        <p:tgtEl>
                                          <p:spTgt spid="51"/>
                                        </p:tgtEl>
                                      </p:cBhvr>
                                    </p:animEffect>
                                  </p:childTnLst>
                                </p:cTn>
                              </p:par>
                              <p:par>
                                <p:cTn id="110" presetID="10" presetClass="entr" presetSubtype="0" fill="hold" grpId="0" nodeType="withEffect">
                                  <p:stCondLst>
                                    <p:cond delay="500"/>
                                  </p:stCondLst>
                                  <p:childTnLst>
                                    <p:set>
                                      <p:cBhvr>
                                        <p:cTn id="111" dur="1" fill="hold">
                                          <p:stCondLst>
                                            <p:cond delay="0"/>
                                          </p:stCondLst>
                                        </p:cTn>
                                        <p:tgtEl>
                                          <p:spTgt spid="77"/>
                                        </p:tgtEl>
                                        <p:attrNameLst>
                                          <p:attrName>style.visibility</p:attrName>
                                        </p:attrNameLst>
                                      </p:cBhvr>
                                      <p:to>
                                        <p:strVal val="visible"/>
                                      </p:to>
                                    </p:set>
                                    <p:animEffect transition="in" filter="fade">
                                      <p:cBhvr>
                                        <p:cTn id="112" dur="10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allAtOnce"/>
      <p:bldP spid="22" grpId="0"/>
      <p:bldP spid="41" grpId="0" uiExpand="1" build="allAtOnce"/>
      <p:bldP spid="51" grpId="0"/>
      <p:bldP spid="67" grpId="0" uiExpand="1" build="allAtOnce"/>
      <p:bldP spid="77" grpId="0"/>
      <p:bldP spid="81" grpId="0" animBg="1"/>
      <p:bldP spid="81" grpId="1" animBg="1"/>
      <p:bldP spid="82" grpId="0" animBg="1"/>
      <p:bldP spid="82" grpId="1" animBg="1"/>
      <p:bldP spid="83" grpId="0" animBg="1"/>
      <p:bldP spid="83" grpId="1" animBg="1"/>
      <p:bldP spid="84" grpId="0" animBg="1"/>
      <p:bldP spid="84" grpId="1" animBg="1"/>
      <p:bldP spid="85" grpId="0" animBg="1"/>
      <p:bldP spid="85" grpId="1" animBg="1"/>
      <p:bldP spid="86" grpId="0" animBg="1"/>
      <p:bldP spid="86"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785650" y="1891728"/>
            <a:ext cx="1163855" cy="1325077"/>
            <a:chOff x="727309" y="3451411"/>
            <a:chExt cx="872891" cy="993808"/>
          </a:xfrm>
        </p:grpSpPr>
        <p:sp>
          <p:nvSpPr>
            <p:cNvPr id="10" name="Freeform 63"/>
            <p:cNvSpPr>
              <a:spLocks noChangeAspect="1"/>
            </p:cNvSpPr>
            <p:nvPr/>
          </p:nvSpPr>
          <p:spPr bwMode="auto">
            <a:xfrm>
              <a:off x="871569" y="3602655"/>
              <a:ext cx="584370" cy="567090"/>
            </a:xfrm>
            <a:custGeom>
              <a:avLst/>
              <a:gdLst>
                <a:gd name="T0" fmla="*/ 244 w 312"/>
                <a:gd name="T1" fmla="*/ 0 h 303"/>
                <a:gd name="T2" fmla="*/ 209 w 312"/>
                <a:gd name="T3" fmla="*/ 12 h 303"/>
                <a:gd name="T4" fmla="*/ 181 w 312"/>
                <a:gd name="T5" fmla="*/ 49 h 303"/>
                <a:gd name="T6" fmla="*/ 198 w 312"/>
                <a:gd name="T7" fmla="*/ 112 h 303"/>
                <a:gd name="T8" fmla="*/ 195 w 312"/>
                <a:gd name="T9" fmla="*/ 112 h 303"/>
                <a:gd name="T10" fmla="*/ 177 w 312"/>
                <a:gd name="T11" fmla="*/ 92 h 303"/>
                <a:gd name="T12" fmla="*/ 92 w 312"/>
                <a:gd name="T13" fmla="*/ 177 h 303"/>
                <a:gd name="T14" fmla="*/ 71 w 312"/>
                <a:gd name="T15" fmla="*/ 174 h 303"/>
                <a:gd name="T16" fmla="*/ 29 w 312"/>
                <a:gd name="T17" fmla="*/ 192 h 303"/>
                <a:gd name="T18" fmla="*/ 7 w 312"/>
                <a:gd name="T19" fmla="*/ 255 h 303"/>
                <a:gd name="T20" fmla="*/ 14 w 312"/>
                <a:gd name="T21" fmla="*/ 266 h 303"/>
                <a:gd name="T22" fmla="*/ 14 w 312"/>
                <a:gd name="T23" fmla="*/ 266 h 303"/>
                <a:gd name="T24" fmla="*/ 53 w 312"/>
                <a:gd name="T25" fmla="*/ 228 h 303"/>
                <a:gd name="T26" fmla="*/ 80 w 312"/>
                <a:gd name="T27" fmla="*/ 255 h 303"/>
                <a:gd name="T28" fmla="*/ 40 w 312"/>
                <a:gd name="T29" fmla="*/ 296 h 303"/>
                <a:gd name="T30" fmla="*/ 70 w 312"/>
                <a:gd name="T31" fmla="*/ 303 h 303"/>
                <a:gd name="T32" fmla="*/ 100 w 312"/>
                <a:gd name="T33" fmla="*/ 295 h 303"/>
                <a:gd name="T34" fmla="*/ 134 w 312"/>
                <a:gd name="T35" fmla="*/ 244 h 303"/>
                <a:gd name="T36" fmla="*/ 116 w 312"/>
                <a:gd name="T37" fmla="*/ 191 h 303"/>
                <a:gd name="T38" fmla="*/ 118 w 312"/>
                <a:gd name="T39" fmla="*/ 190 h 303"/>
                <a:gd name="T40" fmla="*/ 138 w 312"/>
                <a:gd name="T41" fmla="*/ 209 h 303"/>
                <a:gd name="T42" fmla="*/ 222 w 312"/>
                <a:gd name="T43" fmla="*/ 126 h 303"/>
                <a:gd name="T44" fmla="*/ 245 w 312"/>
                <a:gd name="T45" fmla="*/ 129 h 303"/>
                <a:gd name="T46" fmla="*/ 256 w 312"/>
                <a:gd name="T47" fmla="*/ 127 h 303"/>
                <a:gd name="T48" fmla="*/ 298 w 312"/>
                <a:gd name="T49" fmla="*/ 97 h 303"/>
                <a:gd name="T50" fmla="*/ 302 w 312"/>
                <a:gd name="T51" fmla="*/ 34 h 303"/>
                <a:gd name="T52" fmla="*/ 260 w 312"/>
                <a:gd name="T53" fmla="*/ 75 h 303"/>
                <a:gd name="T54" fmla="*/ 234 w 312"/>
                <a:gd name="T55" fmla="*/ 48 h 303"/>
                <a:gd name="T56" fmla="*/ 274 w 312"/>
                <a:gd name="T57" fmla="*/ 7 h 303"/>
                <a:gd name="T58" fmla="*/ 244 w 312"/>
                <a:gd name="T59"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2" h="303">
                  <a:moveTo>
                    <a:pt x="244" y="0"/>
                  </a:moveTo>
                  <a:cubicBezTo>
                    <a:pt x="231" y="0"/>
                    <a:pt x="219" y="4"/>
                    <a:pt x="209" y="12"/>
                  </a:cubicBezTo>
                  <a:cubicBezTo>
                    <a:pt x="197" y="22"/>
                    <a:pt x="185" y="34"/>
                    <a:pt x="181" y="49"/>
                  </a:cubicBezTo>
                  <a:cubicBezTo>
                    <a:pt x="175" y="72"/>
                    <a:pt x="184" y="94"/>
                    <a:pt x="198" y="112"/>
                  </a:cubicBezTo>
                  <a:cubicBezTo>
                    <a:pt x="197" y="112"/>
                    <a:pt x="196" y="112"/>
                    <a:pt x="195" y="112"/>
                  </a:cubicBezTo>
                  <a:cubicBezTo>
                    <a:pt x="185" y="112"/>
                    <a:pt x="181" y="101"/>
                    <a:pt x="177" y="92"/>
                  </a:cubicBezTo>
                  <a:cubicBezTo>
                    <a:pt x="148" y="120"/>
                    <a:pt x="121" y="150"/>
                    <a:pt x="92" y="177"/>
                  </a:cubicBezTo>
                  <a:cubicBezTo>
                    <a:pt x="85" y="175"/>
                    <a:pt x="78" y="174"/>
                    <a:pt x="71" y="174"/>
                  </a:cubicBezTo>
                  <a:cubicBezTo>
                    <a:pt x="55" y="174"/>
                    <a:pt x="39" y="180"/>
                    <a:pt x="29" y="192"/>
                  </a:cubicBezTo>
                  <a:cubicBezTo>
                    <a:pt x="11" y="207"/>
                    <a:pt x="0" y="232"/>
                    <a:pt x="7" y="255"/>
                  </a:cubicBezTo>
                  <a:cubicBezTo>
                    <a:pt x="9" y="258"/>
                    <a:pt x="9" y="266"/>
                    <a:pt x="14" y="266"/>
                  </a:cubicBezTo>
                  <a:cubicBezTo>
                    <a:pt x="14" y="266"/>
                    <a:pt x="14" y="266"/>
                    <a:pt x="14" y="266"/>
                  </a:cubicBezTo>
                  <a:cubicBezTo>
                    <a:pt x="28" y="254"/>
                    <a:pt x="40" y="240"/>
                    <a:pt x="53" y="228"/>
                  </a:cubicBezTo>
                  <a:cubicBezTo>
                    <a:pt x="62" y="236"/>
                    <a:pt x="71" y="246"/>
                    <a:pt x="80" y="255"/>
                  </a:cubicBezTo>
                  <a:cubicBezTo>
                    <a:pt x="67" y="269"/>
                    <a:pt x="53" y="282"/>
                    <a:pt x="40" y="296"/>
                  </a:cubicBezTo>
                  <a:cubicBezTo>
                    <a:pt x="49" y="300"/>
                    <a:pt x="60" y="303"/>
                    <a:pt x="70" y="303"/>
                  </a:cubicBezTo>
                  <a:cubicBezTo>
                    <a:pt x="81" y="303"/>
                    <a:pt x="91" y="300"/>
                    <a:pt x="100" y="295"/>
                  </a:cubicBezTo>
                  <a:cubicBezTo>
                    <a:pt x="117" y="282"/>
                    <a:pt x="133" y="265"/>
                    <a:pt x="134" y="244"/>
                  </a:cubicBezTo>
                  <a:cubicBezTo>
                    <a:pt x="137" y="224"/>
                    <a:pt x="127" y="206"/>
                    <a:pt x="116" y="191"/>
                  </a:cubicBezTo>
                  <a:cubicBezTo>
                    <a:pt x="117" y="190"/>
                    <a:pt x="117" y="190"/>
                    <a:pt x="118" y="190"/>
                  </a:cubicBezTo>
                  <a:cubicBezTo>
                    <a:pt x="128" y="190"/>
                    <a:pt x="133" y="202"/>
                    <a:pt x="138" y="209"/>
                  </a:cubicBezTo>
                  <a:cubicBezTo>
                    <a:pt x="166" y="182"/>
                    <a:pt x="194" y="153"/>
                    <a:pt x="222" y="126"/>
                  </a:cubicBezTo>
                  <a:cubicBezTo>
                    <a:pt x="230" y="127"/>
                    <a:pt x="237" y="129"/>
                    <a:pt x="245" y="129"/>
                  </a:cubicBezTo>
                  <a:cubicBezTo>
                    <a:pt x="249" y="129"/>
                    <a:pt x="252" y="128"/>
                    <a:pt x="256" y="127"/>
                  </a:cubicBezTo>
                  <a:cubicBezTo>
                    <a:pt x="274" y="125"/>
                    <a:pt x="286" y="110"/>
                    <a:pt x="298" y="97"/>
                  </a:cubicBezTo>
                  <a:cubicBezTo>
                    <a:pt x="312" y="79"/>
                    <a:pt x="311" y="54"/>
                    <a:pt x="302" y="34"/>
                  </a:cubicBezTo>
                  <a:cubicBezTo>
                    <a:pt x="287" y="47"/>
                    <a:pt x="274" y="62"/>
                    <a:pt x="260" y="75"/>
                  </a:cubicBezTo>
                  <a:cubicBezTo>
                    <a:pt x="251" y="66"/>
                    <a:pt x="242" y="57"/>
                    <a:pt x="234" y="48"/>
                  </a:cubicBezTo>
                  <a:cubicBezTo>
                    <a:pt x="247" y="34"/>
                    <a:pt x="261" y="20"/>
                    <a:pt x="274" y="7"/>
                  </a:cubicBezTo>
                  <a:cubicBezTo>
                    <a:pt x="265" y="2"/>
                    <a:pt x="255" y="0"/>
                    <a:pt x="244" y="0"/>
                  </a:cubicBezTo>
                </a:path>
              </a:pathLst>
            </a:custGeom>
            <a:solidFill>
              <a:schemeClr val="bg1"/>
            </a:solidFill>
            <a:ln>
              <a:noFill/>
            </a:ln>
          </p:spPr>
          <p:txBody>
            <a:bodyPr vert="horz" wrap="square" lIns="91440" tIns="45720" rIns="91440" bIns="45720" numCol="1" anchor="t" anchorCtr="0" compatLnSpc="1"/>
            <a:lstStyle/>
            <a:p>
              <a:endParaRPr lang="zh-CN" altLang="en-US" sz="1350" dirty="0">
                <a:latin typeface="inpin heiti" charset="-122"/>
                <a:ea typeface="inpin heiti" charset="-122"/>
              </a:endParaRPr>
            </a:p>
          </p:txBody>
        </p:sp>
        <p:sp>
          <p:nvSpPr>
            <p:cNvPr id="11" name="任意多边形 10"/>
            <p:cNvSpPr/>
            <p:nvPr/>
          </p:nvSpPr>
          <p:spPr>
            <a:xfrm rot="10800000">
              <a:off x="727309" y="3451411"/>
              <a:ext cx="872891" cy="993808"/>
            </a:xfrm>
            <a:custGeom>
              <a:avLst/>
              <a:gdLst>
                <a:gd name="connsiteX0" fmla="*/ 770660 w 826161"/>
                <a:gd name="connsiteY0" fmla="*/ 940604 h 940604"/>
                <a:gd name="connsiteX1" fmla="*/ 55501 w 826161"/>
                <a:gd name="connsiteY1" fmla="*/ 940604 h 940604"/>
                <a:gd name="connsiteX2" fmla="*/ 0 w 826161"/>
                <a:gd name="connsiteY2" fmla="*/ 885103 h 940604"/>
                <a:gd name="connsiteX3" fmla="*/ 0 w 826161"/>
                <a:gd name="connsiteY3" fmla="*/ 169944 h 940604"/>
                <a:gd name="connsiteX4" fmla="*/ 55501 w 826161"/>
                <a:gd name="connsiteY4" fmla="*/ 114443 h 940604"/>
                <a:gd name="connsiteX5" fmla="*/ 346704 w 826161"/>
                <a:gd name="connsiteY5" fmla="*/ 114443 h 940604"/>
                <a:gd name="connsiteX6" fmla="*/ 413081 w 826161"/>
                <a:gd name="connsiteY6" fmla="*/ 0 h 940604"/>
                <a:gd name="connsiteX7" fmla="*/ 479458 w 826161"/>
                <a:gd name="connsiteY7" fmla="*/ 114443 h 940604"/>
                <a:gd name="connsiteX8" fmla="*/ 770660 w 826161"/>
                <a:gd name="connsiteY8" fmla="*/ 114443 h 940604"/>
                <a:gd name="connsiteX9" fmla="*/ 826161 w 826161"/>
                <a:gd name="connsiteY9" fmla="*/ 169944 h 940604"/>
                <a:gd name="connsiteX10" fmla="*/ 826161 w 826161"/>
                <a:gd name="connsiteY10" fmla="*/ 885103 h 940604"/>
                <a:gd name="connsiteX11" fmla="*/ 770660 w 826161"/>
                <a:gd name="connsiteY11" fmla="*/ 940604 h 940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26161" h="940604">
                  <a:moveTo>
                    <a:pt x="770660" y="940604"/>
                  </a:moveTo>
                  <a:lnTo>
                    <a:pt x="55501" y="940604"/>
                  </a:lnTo>
                  <a:cubicBezTo>
                    <a:pt x="24849" y="940604"/>
                    <a:pt x="0" y="915755"/>
                    <a:pt x="0" y="885103"/>
                  </a:cubicBezTo>
                  <a:lnTo>
                    <a:pt x="0" y="169944"/>
                  </a:lnTo>
                  <a:cubicBezTo>
                    <a:pt x="0" y="139292"/>
                    <a:pt x="24849" y="114443"/>
                    <a:pt x="55501" y="114443"/>
                  </a:cubicBezTo>
                  <a:lnTo>
                    <a:pt x="346704" y="114443"/>
                  </a:lnTo>
                  <a:lnTo>
                    <a:pt x="413081" y="0"/>
                  </a:lnTo>
                  <a:lnTo>
                    <a:pt x="479458" y="114443"/>
                  </a:lnTo>
                  <a:lnTo>
                    <a:pt x="770660" y="114443"/>
                  </a:lnTo>
                  <a:cubicBezTo>
                    <a:pt x="801312" y="114443"/>
                    <a:pt x="826161" y="139292"/>
                    <a:pt x="826161" y="169944"/>
                  </a:cubicBezTo>
                  <a:lnTo>
                    <a:pt x="826161" y="885103"/>
                  </a:lnTo>
                  <a:cubicBezTo>
                    <a:pt x="826161" y="915755"/>
                    <a:pt x="801312" y="940604"/>
                    <a:pt x="770660" y="940604"/>
                  </a:cubicBezTo>
                  <a:close/>
                </a:path>
              </a:pathLst>
            </a:cu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grpSp>
        <p:nvGrpSpPr>
          <p:cNvPr id="2" name="组合 1"/>
          <p:cNvGrpSpPr/>
          <p:nvPr/>
        </p:nvGrpSpPr>
        <p:grpSpPr>
          <a:xfrm>
            <a:off x="4587826" y="1891728"/>
            <a:ext cx="1163855" cy="1325077"/>
            <a:chOff x="3440869" y="1418796"/>
            <a:chExt cx="872891" cy="993808"/>
          </a:xfrm>
        </p:grpSpPr>
        <p:grpSp>
          <p:nvGrpSpPr>
            <p:cNvPr id="14" name="Group 44"/>
            <p:cNvGrpSpPr>
              <a:grpSpLocks noChangeAspect="1"/>
            </p:cNvGrpSpPr>
            <p:nvPr/>
          </p:nvGrpSpPr>
          <p:grpSpPr bwMode="auto">
            <a:xfrm>
              <a:off x="3585330" y="1570041"/>
              <a:ext cx="583968" cy="567090"/>
              <a:chOff x="3202" y="1607"/>
              <a:chExt cx="1730" cy="1680"/>
            </a:xfrm>
            <a:solidFill>
              <a:schemeClr val="bg1"/>
            </a:solidFill>
          </p:grpSpPr>
          <p:sp>
            <p:nvSpPr>
              <p:cNvPr id="16" name="Freeform 45"/>
              <p:cNvSpPr/>
              <p:nvPr/>
            </p:nvSpPr>
            <p:spPr bwMode="auto">
              <a:xfrm>
                <a:off x="3202" y="1607"/>
                <a:ext cx="1521" cy="1336"/>
              </a:xfrm>
              <a:custGeom>
                <a:avLst/>
                <a:gdLst>
                  <a:gd name="T0" fmla="*/ 93 w 327"/>
                  <a:gd name="T1" fmla="*/ 5 h 287"/>
                  <a:gd name="T2" fmla="*/ 123 w 327"/>
                  <a:gd name="T3" fmla="*/ 4 h 287"/>
                  <a:gd name="T4" fmla="*/ 201 w 327"/>
                  <a:gd name="T5" fmla="*/ 37 h 287"/>
                  <a:gd name="T6" fmla="*/ 224 w 327"/>
                  <a:gd name="T7" fmla="*/ 39 h 287"/>
                  <a:gd name="T8" fmla="*/ 299 w 327"/>
                  <a:gd name="T9" fmla="*/ 11 h 287"/>
                  <a:gd name="T10" fmla="*/ 320 w 327"/>
                  <a:gd name="T11" fmla="*/ 9 h 287"/>
                  <a:gd name="T12" fmla="*/ 325 w 327"/>
                  <a:gd name="T13" fmla="*/ 29 h 287"/>
                  <a:gd name="T14" fmla="*/ 325 w 327"/>
                  <a:gd name="T15" fmla="*/ 133 h 287"/>
                  <a:gd name="T16" fmla="*/ 297 w 327"/>
                  <a:gd name="T17" fmla="*/ 104 h 287"/>
                  <a:gd name="T18" fmla="*/ 296 w 327"/>
                  <a:gd name="T19" fmla="*/ 44 h 287"/>
                  <a:gd name="T20" fmla="*/ 214 w 327"/>
                  <a:gd name="T21" fmla="*/ 72 h 287"/>
                  <a:gd name="T22" fmla="*/ 109 w 327"/>
                  <a:gd name="T23" fmla="*/ 29 h 287"/>
                  <a:gd name="T24" fmla="*/ 27 w 327"/>
                  <a:gd name="T25" fmla="*/ 67 h 287"/>
                  <a:gd name="T26" fmla="*/ 27 w 327"/>
                  <a:gd name="T27" fmla="*/ 249 h 287"/>
                  <a:gd name="T28" fmla="*/ 94 w 327"/>
                  <a:gd name="T29" fmla="*/ 219 h 287"/>
                  <a:gd name="T30" fmla="*/ 105 w 327"/>
                  <a:gd name="T31" fmla="*/ 247 h 287"/>
                  <a:gd name="T32" fmla="*/ 23 w 327"/>
                  <a:gd name="T33" fmla="*/ 283 h 287"/>
                  <a:gd name="T34" fmla="*/ 2 w 327"/>
                  <a:gd name="T35" fmla="*/ 285 h 287"/>
                  <a:gd name="T36" fmla="*/ 2 w 327"/>
                  <a:gd name="T37" fmla="*/ 46 h 287"/>
                  <a:gd name="T38" fmla="*/ 93 w 327"/>
                  <a:gd name="T39" fmla="*/ 5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27" h="287">
                    <a:moveTo>
                      <a:pt x="93" y="5"/>
                    </a:moveTo>
                    <a:cubicBezTo>
                      <a:pt x="102" y="0"/>
                      <a:pt x="113" y="0"/>
                      <a:pt x="123" y="4"/>
                    </a:cubicBezTo>
                    <a:cubicBezTo>
                      <a:pt x="149" y="15"/>
                      <a:pt x="175" y="25"/>
                      <a:pt x="201" y="37"/>
                    </a:cubicBezTo>
                    <a:cubicBezTo>
                      <a:pt x="208" y="41"/>
                      <a:pt x="216" y="42"/>
                      <a:pt x="224" y="39"/>
                    </a:cubicBezTo>
                    <a:cubicBezTo>
                      <a:pt x="249" y="30"/>
                      <a:pt x="274" y="20"/>
                      <a:pt x="299" y="11"/>
                    </a:cubicBezTo>
                    <a:cubicBezTo>
                      <a:pt x="305" y="8"/>
                      <a:pt x="313" y="7"/>
                      <a:pt x="320" y="9"/>
                    </a:cubicBezTo>
                    <a:cubicBezTo>
                      <a:pt x="327" y="13"/>
                      <a:pt x="325" y="22"/>
                      <a:pt x="325" y="29"/>
                    </a:cubicBezTo>
                    <a:cubicBezTo>
                      <a:pt x="325" y="64"/>
                      <a:pt x="326" y="99"/>
                      <a:pt x="325" y="133"/>
                    </a:cubicBezTo>
                    <a:cubicBezTo>
                      <a:pt x="316" y="123"/>
                      <a:pt x="307" y="113"/>
                      <a:pt x="297" y="104"/>
                    </a:cubicBezTo>
                    <a:cubicBezTo>
                      <a:pt x="296" y="84"/>
                      <a:pt x="297" y="64"/>
                      <a:pt x="296" y="44"/>
                    </a:cubicBezTo>
                    <a:cubicBezTo>
                      <a:pt x="268" y="50"/>
                      <a:pt x="242" y="66"/>
                      <a:pt x="214" y="72"/>
                    </a:cubicBezTo>
                    <a:cubicBezTo>
                      <a:pt x="178" y="61"/>
                      <a:pt x="144" y="43"/>
                      <a:pt x="109" y="29"/>
                    </a:cubicBezTo>
                    <a:cubicBezTo>
                      <a:pt x="98" y="34"/>
                      <a:pt x="44" y="59"/>
                      <a:pt x="27" y="67"/>
                    </a:cubicBezTo>
                    <a:cubicBezTo>
                      <a:pt x="26" y="81"/>
                      <a:pt x="25" y="203"/>
                      <a:pt x="27" y="249"/>
                    </a:cubicBezTo>
                    <a:cubicBezTo>
                      <a:pt x="50" y="241"/>
                      <a:pt x="72" y="229"/>
                      <a:pt x="94" y="219"/>
                    </a:cubicBezTo>
                    <a:cubicBezTo>
                      <a:pt x="101" y="227"/>
                      <a:pt x="103" y="237"/>
                      <a:pt x="105" y="247"/>
                    </a:cubicBezTo>
                    <a:cubicBezTo>
                      <a:pt x="77" y="258"/>
                      <a:pt x="51" y="272"/>
                      <a:pt x="23" y="283"/>
                    </a:cubicBezTo>
                    <a:cubicBezTo>
                      <a:pt x="16" y="287"/>
                      <a:pt x="9" y="285"/>
                      <a:pt x="2" y="285"/>
                    </a:cubicBezTo>
                    <a:cubicBezTo>
                      <a:pt x="1" y="235"/>
                      <a:pt x="0" y="77"/>
                      <a:pt x="2" y="46"/>
                    </a:cubicBezTo>
                    <a:cubicBezTo>
                      <a:pt x="32" y="32"/>
                      <a:pt x="63" y="19"/>
                      <a:pt x="9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dirty="0">
                  <a:latin typeface="inpin heiti" charset="-122"/>
                  <a:ea typeface="inpin heiti" charset="-122"/>
                </a:endParaRPr>
              </a:p>
            </p:txBody>
          </p:sp>
          <p:sp>
            <p:nvSpPr>
              <p:cNvPr id="17" name="Freeform 46"/>
              <p:cNvSpPr>
                <a:spLocks noEditPoints="1"/>
              </p:cNvSpPr>
              <p:nvPr/>
            </p:nvSpPr>
            <p:spPr bwMode="auto">
              <a:xfrm>
                <a:off x="3700" y="2068"/>
                <a:ext cx="1232" cy="1219"/>
              </a:xfrm>
              <a:custGeom>
                <a:avLst/>
                <a:gdLst>
                  <a:gd name="T0" fmla="*/ 13 w 265"/>
                  <a:gd name="T1" fmla="*/ 118 h 262"/>
                  <a:gd name="T2" fmla="*/ 98 w 265"/>
                  <a:gd name="T3" fmla="*/ 2 h 262"/>
                  <a:gd name="T4" fmla="*/ 167 w 265"/>
                  <a:gd name="T5" fmla="*/ 21 h 262"/>
                  <a:gd name="T6" fmla="*/ 198 w 265"/>
                  <a:gd name="T7" fmla="*/ 58 h 262"/>
                  <a:gd name="T8" fmla="*/ 206 w 265"/>
                  <a:gd name="T9" fmla="*/ 110 h 262"/>
                  <a:gd name="T10" fmla="*/ 184 w 265"/>
                  <a:gd name="T11" fmla="*/ 167 h 262"/>
                  <a:gd name="T12" fmla="*/ 215 w 265"/>
                  <a:gd name="T13" fmla="*/ 181 h 262"/>
                  <a:gd name="T14" fmla="*/ 255 w 265"/>
                  <a:gd name="T15" fmla="*/ 220 h 262"/>
                  <a:gd name="T16" fmla="*/ 224 w 265"/>
                  <a:gd name="T17" fmla="*/ 252 h 262"/>
                  <a:gd name="T18" fmla="*/ 177 w 265"/>
                  <a:gd name="T19" fmla="*/ 211 h 262"/>
                  <a:gd name="T20" fmla="*/ 161 w 265"/>
                  <a:gd name="T21" fmla="*/ 183 h 262"/>
                  <a:gd name="T22" fmla="*/ 90 w 265"/>
                  <a:gd name="T23" fmla="*/ 195 h 262"/>
                  <a:gd name="T24" fmla="*/ 13 w 265"/>
                  <a:gd name="T25" fmla="*/ 118 h 262"/>
                  <a:gd name="T26" fmla="*/ 100 w 265"/>
                  <a:gd name="T27" fmla="*/ 36 h 262"/>
                  <a:gd name="T28" fmla="*/ 50 w 265"/>
                  <a:gd name="T29" fmla="*/ 74 h 262"/>
                  <a:gd name="T30" fmla="*/ 82 w 265"/>
                  <a:gd name="T31" fmla="*/ 158 h 262"/>
                  <a:gd name="T32" fmla="*/ 171 w 265"/>
                  <a:gd name="T33" fmla="*/ 115 h 262"/>
                  <a:gd name="T34" fmla="*/ 100 w 265"/>
                  <a:gd name="T35" fmla="*/ 36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5" h="262">
                    <a:moveTo>
                      <a:pt x="13" y="118"/>
                    </a:moveTo>
                    <a:cubicBezTo>
                      <a:pt x="0" y="64"/>
                      <a:pt x="44" y="7"/>
                      <a:pt x="98" y="2"/>
                    </a:cubicBezTo>
                    <a:cubicBezTo>
                      <a:pt x="120" y="0"/>
                      <a:pt x="150" y="7"/>
                      <a:pt x="167" y="21"/>
                    </a:cubicBezTo>
                    <a:cubicBezTo>
                      <a:pt x="180" y="30"/>
                      <a:pt x="190" y="44"/>
                      <a:pt x="198" y="58"/>
                    </a:cubicBezTo>
                    <a:cubicBezTo>
                      <a:pt x="205" y="72"/>
                      <a:pt x="207" y="95"/>
                      <a:pt x="206" y="110"/>
                    </a:cubicBezTo>
                    <a:cubicBezTo>
                      <a:pt x="205" y="131"/>
                      <a:pt x="192" y="148"/>
                      <a:pt x="184" y="167"/>
                    </a:cubicBezTo>
                    <a:cubicBezTo>
                      <a:pt x="195" y="170"/>
                      <a:pt x="207" y="172"/>
                      <a:pt x="215" y="181"/>
                    </a:cubicBezTo>
                    <a:cubicBezTo>
                      <a:pt x="228" y="195"/>
                      <a:pt x="246" y="204"/>
                      <a:pt x="255" y="220"/>
                    </a:cubicBezTo>
                    <a:cubicBezTo>
                      <a:pt x="265" y="239"/>
                      <a:pt x="242" y="262"/>
                      <a:pt x="224" y="252"/>
                    </a:cubicBezTo>
                    <a:cubicBezTo>
                      <a:pt x="207" y="240"/>
                      <a:pt x="192" y="225"/>
                      <a:pt x="177" y="211"/>
                    </a:cubicBezTo>
                    <a:cubicBezTo>
                      <a:pt x="168" y="204"/>
                      <a:pt x="172" y="189"/>
                      <a:pt x="161" y="183"/>
                    </a:cubicBezTo>
                    <a:cubicBezTo>
                      <a:pt x="139" y="193"/>
                      <a:pt x="114" y="202"/>
                      <a:pt x="90" y="195"/>
                    </a:cubicBezTo>
                    <a:cubicBezTo>
                      <a:pt x="51" y="188"/>
                      <a:pt x="20" y="156"/>
                      <a:pt x="13" y="118"/>
                    </a:cubicBezTo>
                    <a:close/>
                    <a:moveTo>
                      <a:pt x="100" y="36"/>
                    </a:moveTo>
                    <a:cubicBezTo>
                      <a:pt x="78" y="40"/>
                      <a:pt x="59" y="54"/>
                      <a:pt x="50" y="74"/>
                    </a:cubicBezTo>
                    <a:cubicBezTo>
                      <a:pt x="38" y="105"/>
                      <a:pt x="50" y="145"/>
                      <a:pt x="82" y="158"/>
                    </a:cubicBezTo>
                    <a:cubicBezTo>
                      <a:pt x="117" y="175"/>
                      <a:pt x="163" y="153"/>
                      <a:pt x="171" y="115"/>
                    </a:cubicBezTo>
                    <a:cubicBezTo>
                      <a:pt x="184" y="73"/>
                      <a:pt x="142" y="28"/>
                      <a:pt x="100"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dirty="0">
                  <a:latin typeface="inpin heiti" charset="-122"/>
                  <a:ea typeface="inpin heiti" charset="-122"/>
                </a:endParaRPr>
              </a:p>
            </p:txBody>
          </p:sp>
          <p:sp>
            <p:nvSpPr>
              <p:cNvPr id="18" name="Freeform 47"/>
              <p:cNvSpPr/>
              <p:nvPr/>
            </p:nvSpPr>
            <p:spPr bwMode="auto">
              <a:xfrm>
                <a:off x="3951" y="2501"/>
                <a:ext cx="279" cy="297"/>
              </a:xfrm>
              <a:custGeom>
                <a:avLst/>
                <a:gdLst>
                  <a:gd name="T0" fmla="*/ 0 w 60"/>
                  <a:gd name="T1" fmla="*/ 10 h 64"/>
                  <a:gd name="T2" fmla="*/ 19 w 60"/>
                  <a:gd name="T3" fmla="*/ 1 h 64"/>
                  <a:gd name="T4" fmla="*/ 31 w 60"/>
                  <a:gd name="T5" fmla="*/ 27 h 64"/>
                  <a:gd name="T6" fmla="*/ 59 w 60"/>
                  <a:gd name="T7" fmla="*/ 42 h 64"/>
                  <a:gd name="T8" fmla="*/ 60 w 60"/>
                  <a:gd name="T9" fmla="*/ 58 h 64"/>
                  <a:gd name="T10" fmla="*/ 0 w 60"/>
                  <a:gd name="T11" fmla="*/ 10 h 64"/>
                </a:gdLst>
                <a:ahLst/>
                <a:cxnLst>
                  <a:cxn ang="0">
                    <a:pos x="T0" y="T1"/>
                  </a:cxn>
                  <a:cxn ang="0">
                    <a:pos x="T2" y="T3"/>
                  </a:cxn>
                  <a:cxn ang="0">
                    <a:pos x="T4" y="T5"/>
                  </a:cxn>
                  <a:cxn ang="0">
                    <a:pos x="T6" y="T7"/>
                  </a:cxn>
                  <a:cxn ang="0">
                    <a:pos x="T8" y="T9"/>
                  </a:cxn>
                  <a:cxn ang="0">
                    <a:pos x="T10" y="T11"/>
                  </a:cxn>
                </a:cxnLst>
                <a:rect l="0" t="0" r="r" b="b"/>
                <a:pathLst>
                  <a:path w="60" h="64">
                    <a:moveTo>
                      <a:pt x="0" y="10"/>
                    </a:moveTo>
                    <a:cubicBezTo>
                      <a:pt x="1" y="0"/>
                      <a:pt x="12" y="0"/>
                      <a:pt x="19" y="1"/>
                    </a:cubicBezTo>
                    <a:cubicBezTo>
                      <a:pt x="21" y="10"/>
                      <a:pt x="24" y="20"/>
                      <a:pt x="31" y="27"/>
                    </a:cubicBezTo>
                    <a:cubicBezTo>
                      <a:pt x="38" y="35"/>
                      <a:pt x="49" y="38"/>
                      <a:pt x="59" y="42"/>
                    </a:cubicBezTo>
                    <a:cubicBezTo>
                      <a:pt x="60" y="47"/>
                      <a:pt x="60" y="52"/>
                      <a:pt x="60" y="58"/>
                    </a:cubicBezTo>
                    <a:cubicBezTo>
                      <a:pt x="31" y="64"/>
                      <a:pt x="4" y="38"/>
                      <a:pt x="0"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dirty="0">
                  <a:latin typeface="inpin heiti" charset="-122"/>
                  <a:ea typeface="inpin heiti" charset="-122"/>
                </a:endParaRPr>
              </a:p>
            </p:txBody>
          </p:sp>
        </p:grpSp>
        <p:sp>
          <p:nvSpPr>
            <p:cNvPr id="15" name="任意多边形 14"/>
            <p:cNvSpPr/>
            <p:nvPr/>
          </p:nvSpPr>
          <p:spPr>
            <a:xfrm rot="10800000">
              <a:off x="3440869" y="1418796"/>
              <a:ext cx="872891" cy="993808"/>
            </a:xfrm>
            <a:custGeom>
              <a:avLst/>
              <a:gdLst>
                <a:gd name="connsiteX0" fmla="*/ 770660 w 826161"/>
                <a:gd name="connsiteY0" fmla="*/ 940604 h 940604"/>
                <a:gd name="connsiteX1" fmla="*/ 55501 w 826161"/>
                <a:gd name="connsiteY1" fmla="*/ 940604 h 940604"/>
                <a:gd name="connsiteX2" fmla="*/ 0 w 826161"/>
                <a:gd name="connsiteY2" fmla="*/ 885103 h 940604"/>
                <a:gd name="connsiteX3" fmla="*/ 0 w 826161"/>
                <a:gd name="connsiteY3" fmla="*/ 169944 h 940604"/>
                <a:gd name="connsiteX4" fmla="*/ 55501 w 826161"/>
                <a:gd name="connsiteY4" fmla="*/ 114443 h 940604"/>
                <a:gd name="connsiteX5" fmla="*/ 346704 w 826161"/>
                <a:gd name="connsiteY5" fmla="*/ 114443 h 940604"/>
                <a:gd name="connsiteX6" fmla="*/ 413081 w 826161"/>
                <a:gd name="connsiteY6" fmla="*/ 0 h 940604"/>
                <a:gd name="connsiteX7" fmla="*/ 479458 w 826161"/>
                <a:gd name="connsiteY7" fmla="*/ 114443 h 940604"/>
                <a:gd name="connsiteX8" fmla="*/ 770660 w 826161"/>
                <a:gd name="connsiteY8" fmla="*/ 114443 h 940604"/>
                <a:gd name="connsiteX9" fmla="*/ 826161 w 826161"/>
                <a:gd name="connsiteY9" fmla="*/ 169944 h 940604"/>
                <a:gd name="connsiteX10" fmla="*/ 826161 w 826161"/>
                <a:gd name="connsiteY10" fmla="*/ 885103 h 940604"/>
                <a:gd name="connsiteX11" fmla="*/ 770660 w 826161"/>
                <a:gd name="connsiteY11" fmla="*/ 940604 h 940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26161" h="940604">
                  <a:moveTo>
                    <a:pt x="770660" y="940604"/>
                  </a:moveTo>
                  <a:lnTo>
                    <a:pt x="55501" y="940604"/>
                  </a:lnTo>
                  <a:cubicBezTo>
                    <a:pt x="24849" y="940604"/>
                    <a:pt x="0" y="915755"/>
                    <a:pt x="0" y="885103"/>
                  </a:cubicBezTo>
                  <a:lnTo>
                    <a:pt x="0" y="169944"/>
                  </a:lnTo>
                  <a:cubicBezTo>
                    <a:pt x="0" y="139292"/>
                    <a:pt x="24849" y="114443"/>
                    <a:pt x="55501" y="114443"/>
                  </a:cubicBezTo>
                  <a:lnTo>
                    <a:pt x="346704" y="114443"/>
                  </a:lnTo>
                  <a:lnTo>
                    <a:pt x="413081" y="0"/>
                  </a:lnTo>
                  <a:lnTo>
                    <a:pt x="479458" y="114443"/>
                  </a:lnTo>
                  <a:lnTo>
                    <a:pt x="770660" y="114443"/>
                  </a:lnTo>
                  <a:cubicBezTo>
                    <a:pt x="801312" y="114443"/>
                    <a:pt x="826161" y="139292"/>
                    <a:pt x="826161" y="169944"/>
                  </a:cubicBezTo>
                  <a:lnTo>
                    <a:pt x="826161" y="885103"/>
                  </a:lnTo>
                  <a:cubicBezTo>
                    <a:pt x="826161" y="915755"/>
                    <a:pt x="801312" y="940604"/>
                    <a:pt x="770660" y="940604"/>
                  </a:cubicBezTo>
                  <a:close/>
                </a:path>
              </a:pathLst>
            </a:cu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grpSp>
        <p:nvGrpSpPr>
          <p:cNvPr id="20" name="组合 19"/>
          <p:cNvGrpSpPr/>
          <p:nvPr/>
        </p:nvGrpSpPr>
        <p:grpSpPr>
          <a:xfrm>
            <a:off x="2614850" y="1891729"/>
            <a:ext cx="1248500" cy="1325078"/>
            <a:chOff x="3181806" y="3451411"/>
            <a:chExt cx="936375" cy="993808"/>
          </a:xfrm>
          <a:solidFill>
            <a:srgbClr val="FFC000">
              <a:alpha val="70000"/>
            </a:srgbClr>
          </a:solidFill>
        </p:grpSpPr>
        <p:sp>
          <p:nvSpPr>
            <p:cNvPr id="21" name="任意多边形 20"/>
            <p:cNvSpPr/>
            <p:nvPr/>
          </p:nvSpPr>
          <p:spPr>
            <a:xfrm rot="10800000">
              <a:off x="3213548" y="3451411"/>
              <a:ext cx="872891" cy="993808"/>
            </a:xfrm>
            <a:custGeom>
              <a:avLst/>
              <a:gdLst>
                <a:gd name="connsiteX0" fmla="*/ 770660 w 826161"/>
                <a:gd name="connsiteY0" fmla="*/ 940604 h 940604"/>
                <a:gd name="connsiteX1" fmla="*/ 55501 w 826161"/>
                <a:gd name="connsiteY1" fmla="*/ 940604 h 940604"/>
                <a:gd name="connsiteX2" fmla="*/ 0 w 826161"/>
                <a:gd name="connsiteY2" fmla="*/ 885103 h 940604"/>
                <a:gd name="connsiteX3" fmla="*/ 0 w 826161"/>
                <a:gd name="connsiteY3" fmla="*/ 169944 h 940604"/>
                <a:gd name="connsiteX4" fmla="*/ 55501 w 826161"/>
                <a:gd name="connsiteY4" fmla="*/ 114443 h 940604"/>
                <a:gd name="connsiteX5" fmla="*/ 346704 w 826161"/>
                <a:gd name="connsiteY5" fmla="*/ 114443 h 940604"/>
                <a:gd name="connsiteX6" fmla="*/ 413081 w 826161"/>
                <a:gd name="connsiteY6" fmla="*/ 0 h 940604"/>
                <a:gd name="connsiteX7" fmla="*/ 479458 w 826161"/>
                <a:gd name="connsiteY7" fmla="*/ 114443 h 940604"/>
                <a:gd name="connsiteX8" fmla="*/ 770660 w 826161"/>
                <a:gd name="connsiteY8" fmla="*/ 114443 h 940604"/>
                <a:gd name="connsiteX9" fmla="*/ 826161 w 826161"/>
                <a:gd name="connsiteY9" fmla="*/ 169944 h 940604"/>
                <a:gd name="connsiteX10" fmla="*/ 826161 w 826161"/>
                <a:gd name="connsiteY10" fmla="*/ 885103 h 940604"/>
                <a:gd name="connsiteX11" fmla="*/ 770660 w 826161"/>
                <a:gd name="connsiteY11" fmla="*/ 940604 h 940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26161" h="940604">
                  <a:moveTo>
                    <a:pt x="770660" y="940604"/>
                  </a:moveTo>
                  <a:lnTo>
                    <a:pt x="55501" y="940604"/>
                  </a:lnTo>
                  <a:cubicBezTo>
                    <a:pt x="24849" y="940604"/>
                    <a:pt x="0" y="915755"/>
                    <a:pt x="0" y="885103"/>
                  </a:cubicBezTo>
                  <a:lnTo>
                    <a:pt x="0" y="169944"/>
                  </a:lnTo>
                  <a:cubicBezTo>
                    <a:pt x="0" y="139292"/>
                    <a:pt x="24849" y="114443"/>
                    <a:pt x="55501" y="114443"/>
                  </a:cubicBezTo>
                  <a:lnTo>
                    <a:pt x="346704" y="114443"/>
                  </a:lnTo>
                  <a:lnTo>
                    <a:pt x="413081" y="0"/>
                  </a:lnTo>
                  <a:lnTo>
                    <a:pt x="479458" y="114443"/>
                  </a:lnTo>
                  <a:lnTo>
                    <a:pt x="770660" y="114443"/>
                  </a:lnTo>
                  <a:cubicBezTo>
                    <a:pt x="801312" y="114443"/>
                    <a:pt x="826161" y="139292"/>
                    <a:pt x="826161" y="169944"/>
                  </a:cubicBezTo>
                  <a:lnTo>
                    <a:pt x="826161" y="885103"/>
                  </a:lnTo>
                  <a:cubicBezTo>
                    <a:pt x="826161" y="915755"/>
                    <a:pt x="801312" y="940604"/>
                    <a:pt x="770660" y="940604"/>
                  </a:cubicBezTo>
                  <a:close/>
                </a:path>
              </a:pathLst>
            </a:custGeom>
            <a:grp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nvGrpSpPr>
            <p:cNvPr id="22" name="组合 21"/>
            <p:cNvGrpSpPr/>
            <p:nvPr/>
          </p:nvGrpSpPr>
          <p:grpSpPr>
            <a:xfrm>
              <a:off x="3181806" y="3466752"/>
              <a:ext cx="936375" cy="774380"/>
              <a:chOff x="4984441" y="3312181"/>
              <a:chExt cx="1282050" cy="1060253"/>
            </a:xfrm>
            <a:grpFill/>
          </p:grpSpPr>
          <p:sp>
            <p:nvSpPr>
              <p:cNvPr id="23" name="文本框 22"/>
              <p:cNvSpPr txBox="1"/>
              <p:nvPr/>
            </p:nvSpPr>
            <p:spPr>
              <a:xfrm>
                <a:off x="4984441" y="3312181"/>
                <a:ext cx="1282050" cy="726909"/>
              </a:xfrm>
              <a:prstGeom prst="rect">
                <a:avLst/>
              </a:prstGeom>
              <a:noFill/>
            </p:spPr>
            <p:txBody>
              <a:bodyPr wrap="square" rtlCol="0">
                <a:spAutoFit/>
              </a:bodyPr>
              <a:lstStyle/>
              <a:p>
                <a:pPr algn="ctr"/>
                <a:r>
                  <a:rPr lang="en-US" altLang="zh-CN" sz="4000" dirty="0">
                    <a:solidFill>
                      <a:schemeClr val="bg1"/>
                    </a:solidFill>
                    <a:latin typeface="inpin heiti" charset="-122"/>
                    <a:ea typeface="inpin heiti" charset="-122"/>
                  </a:rPr>
                  <a:t>34%</a:t>
                </a:r>
                <a:endParaRPr lang="zh-CN" altLang="en-US" sz="4000" dirty="0">
                  <a:solidFill>
                    <a:schemeClr val="bg1"/>
                  </a:solidFill>
                  <a:latin typeface="inpin heiti" charset="-122"/>
                  <a:ea typeface="inpin heiti" charset="-122"/>
                </a:endParaRPr>
              </a:p>
            </p:txBody>
          </p:sp>
          <p:cxnSp>
            <p:nvCxnSpPr>
              <p:cNvPr id="24" name="直接连接符 23"/>
              <p:cNvCxnSpPr/>
              <p:nvPr/>
            </p:nvCxnSpPr>
            <p:spPr>
              <a:xfrm>
                <a:off x="5149911" y="4033692"/>
                <a:ext cx="951111" cy="0"/>
              </a:xfrm>
              <a:prstGeom prst="line">
                <a:avLst/>
              </a:prstGeom>
              <a:grpFill/>
              <a:ln>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5" name="文本框 24"/>
              <p:cNvSpPr txBox="1"/>
              <p:nvPr/>
            </p:nvSpPr>
            <p:spPr>
              <a:xfrm>
                <a:off x="4984441" y="4024782"/>
                <a:ext cx="1282050" cy="347652"/>
              </a:xfrm>
              <a:prstGeom prst="rect">
                <a:avLst/>
              </a:prstGeom>
              <a:noFill/>
            </p:spPr>
            <p:txBody>
              <a:bodyPr wrap="square" rtlCol="0">
                <a:spAutoFit/>
              </a:bodyPr>
              <a:lstStyle/>
              <a:p>
                <a:pPr algn="ctr"/>
                <a:r>
                  <a:rPr lang="en-US" altLang="zh-CN" sz="1600" dirty="0">
                    <a:solidFill>
                      <a:schemeClr val="bg1"/>
                    </a:solidFill>
                    <a:latin typeface="inpin heiti" charset="-122"/>
                    <a:ea typeface="inpin heiti" charset="-122"/>
                  </a:rPr>
                  <a:t>From 2014 </a:t>
                </a:r>
                <a:endParaRPr lang="zh-CN" altLang="en-US" sz="1600" dirty="0">
                  <a:solidFill>
                    <a:schemeClr val="bg1"/>
                  </a:solidFill>
                  <a:latin typeface="inpin heiti" charset="-122"/>
                  <a:ea typeface="inpin heiti" charset="-122"/>
                </a:endParaRPr>
              </a:p>
            </p:txBody>
          </p:sp>
        </p:grpSp>
      </p:grpSp>
      <p:sp>
        <p:nvSpPr>
          <p:cNvPr id="35" name="矩形 55"/>
          <p:cNvSpPr/>
          <p:nvPr/>
        </p:nvSpPr>
        <p:spPr>
          <a:xfrm>
            <a:off x="394011" y="5580769"/>
            <a:ext cx="5868755" cy="1274580"/>
          </a:xfrm>
          <a:prstGeom prst="rect">
            <a:avLst/>
          </a:prstGeom>
        </p:spPr>
        <p:txBody>
          <a:bodyPr wrap="square">
            <a:spAutoFit/>
          </a:bodyPr>
          <a:lstStyle/>
          <a:p>
            <a:pPr>
              <a:lnSpc>
                <a:spcPct val="120000"/>
              </a:lnSpc>
            </a:pPr>
            <a:r>
              <a:rPr lang="zh-CN" altLang="en-US" sz="1065" dirty="0">
                <a:solidFill>
                  <a:schemeClr val="bg1">
                    <a:lumMod val="85000"/>
                  </a:schemeClr>
                </a:solidFill>
                <a:latin typeface="inpin heiti" charset="-122"/>
                <a:ea typeface="inpin heiti" charset="-122"/>
                <a:cs typeface="inpin heiti" charset="-122"/>
                <a:sym typeface="News Gothic MT" charset="0"/>
              </a:rPr>
              <a:t>这里输入段落文本内容请在这里输入段落文本内容请在这里输入段落文本内容请在这里输入段落文本内容这里输入段落文本内容请在这里输入段落文本内容请在这里输入段落文本内容请在这里输入段落文本内容这里输入段落文本内容请在这里输入段落文本内容请在这里输入段落文本内容请在这里输入段落文本内容</a:t>
            </a:r>
            <a:endParaRPr lang="zh-CN" altLang="en-US" sz="1065" dirty="0">
              <a:solidFill>
                <a:schemeClr val="bg1">
                  <a:lumMod val="85000"/>
                </a:schemeClr>
              </a:solidFill>
              <a:latin typeface="inpin heiti" charset="-122"/>
              <a:ea typeface="inpin heiti" charset="-122"/>
              <a:cs typeface="inpin heiti" charset="-122"/>
            </a:endParaRPr>
          </a:p>
          <a:p>
            <a:pPr>
              <a:lnSpc>
                <a:spcPct val="120000"/>
              </a:lnSpc>
            </a:pPr>
            <a:endParaRPr lang="zh-CN" altLang="en-US" sz="1065" dirty="0">
              <a:solidFill>
                <a:schemeClr val="bg1">
                  <a:lumMod val="85000"/>
                </a:schemeClr>
              </a:solidFill>
              <a:latin typeface="inpin heiti" charset="-122"/>
              <a:ea typeface="inpin heiti" charset="-122"/>
              <a:cs typeface="inpin heiti" charset="-122"/>
            </a:endParaRPr>
          </a:p>
          <a:p>
            <a:pPr>
              <a:lnSpc>
                <a:spcPct val="120000"/>
              </a:lnSpc>
            </a:pPr>
            <a:endParaRPr lang="zh-CN" altLang="en-US" sz="1065" dirty="0">
              <a:solidFill>
                <a:schemeClr val="bg1">
                  <a:lumMod val="75000"/>
                </a:schemeClr>
              </a:solidFill>
              <a:latin typeface="inpin heiti" charset="-122"/>
              <a:ea typeface="inpin heiti" charset="-122"/>
              <a:cs typeface="inpin heiti" charset="-122"/>
            </a:endParaRPr>
          </a:p>
        </p:txBody>
      </p:sp>
      <p:sp>
        <p:nvSpPr>
          <p:cNvPr id="36" name="矩形 39"/>
          <p:cNvSpPr/>
          <p:nvPr/>
        </p:nvSpPr>
        <p:spPr>
          <a:xfrm>
            <a:off x="492722" y="4445613"/>
            <a:ext cx="3940502" cy="502766"/>
          </a:xfrm>
          <a:prstGeom prst="rect">
            <a:avLst/>
          </a:prstGeom>
          <a:solidFill>
            <a:srgbClr val="FFC000">
              <a:alpha val="70000"/>
            </a:srgbClr>
          </a:solidFill>
        </p:spPr>
        <p:txBody>
          <a:bodyPr wrap="none">
            <a:spAutoFit/>
          </a:bodyPr>
          <a:lstStyle/>
          <a:p>
            <a:r>
              <a:rPr lang="zh-CN" altLang="en-US" sz="2665" dirty="0">
                <a:solidFill>
                  <a:schemeClr val="bg1"/>
                </a:solidFill>
                <a:latin typeface="inpin heiti" charset="-122"/>
                <a:ea typeface="inpin heiti" charset="-122"/>
              </a:rPr>
              <a:t>请插入您的相关标题内容</a:t>
            </a:r>
            <a:endParaRPr lang="zh-CN" altLang="zh-CN" sz="2665" dirty="0">
              <a:solidFill>
                <a:schemeClr val="bg1"/>
              </a:solidFill>
              <a:latin typeface="inpin heiti" charset="-122"/>
              <a:ea typeface="inpin heiti" charset="-122"/>
            </a:endParaRPr>
          </a:p>
        </p:txBody>
      </p:sp>
      <p:sp>
        <p:nvSpPr>
          <p:cNvPr id="37" name="矩形 36"/>
          <p:cNvSpPr/>
          <p:nvPr/>
        </p:nvSpPr>
        <p:spPr>
          <a:xfrm>
            <a:off x="492721" y="5042455"/>
            <a:ext cx="2816797" cy="502766"/>
          </a:xfrm>
          <a:prstGeom prst="rect">
            <a:avLst/>
          </a:prstGeom>
          <a:solidFill>
            <a:srgbClr val="FFC000">
              <a:alpha val="70000"/>
            </a:srgbClr>
          </a:solidFill>
        </p:spPr>
        <p:txBody>
          <a:bodyPr wrap="none">
            <a:spAutoFit/>
          </a:bodyPr>
          <a:lstStyle/>
          <a:p>
            <a:r>
              <a:rPr lang="en-US" altLang="zh-CN" sz="2665" dirty="0">
                <a:solidFill>
                  <a:schemeClr val="bg1"/>
                </a:solidFill>
                <a:latin typeface="inpin heiti" charset="-122"/>
                <a:ea typeface="inpin heiti" charset="-122"/>
                <a:sym typeface="News Gothic MT" charset="0"/>
              </a:rPr>
              <a:t>ADD YOU TITLE</a:t>
            </a:r>
            <a:endParaRPr lang="zh-CN" altLang="zh-CN" sz="2665" dirty="0">
              <a:solidFill>
                <a:schemeClr val="bg1"/>
              </a:solidFill>
              <a:latin typeface="inpin heiti" charset="-122"/>
              <a:ea typeface="inpin heiti" charset="-122"/>
            </a:endParaRPr>
          </a:p>
        </p:txBody>
      </p:sp>
      <p:grpSp>
        <p:nvGrpSpPr>
          <p:cNvPr id="5" name="组合 4"/>
          <p:cNvGrpSpPr/>
          <p:nvPr/>
        </p:nvGrpSpPr>
        <p:grpSpPr>
          <a:xfrm>
            <a:off x="7041276" y="1782616"/>
            <a:ext cx="4501824" cy="5690925"/>
            <a:chOff x="5280957" y="1336962"/>
            <a:chExt cx="3376368" cy="4268194"/>
          </a:xfrm>
        </p:grpSpPr>
        <p:grpSp>
          <p:nvGrpSpPr>
            <p:cNvPr id="51" name="组合 50"/>
            <p:cNvGrpSpPr/>
            <p:nvPr/>
          </p:nvGrpSpPr>
          <p:grpSpPr>
            <a:xfrm>
              <a:off x="5524500" y="1779101"/>
              <a:ext cx="2905125" cy="3364399"/>
              <a:chOff x="5524500" y="1779101"/>
              <a:chExt cx="2905125" cy="3364399"/>
            </a:xfrm>
          </p:grpSpPr>
          <p:pic>
            <p:nvPicPr>
              <p:cNvPr id="3" name="图片 2"/>
              <p:cNvPicPr>
                <a:picLocks noChangeAspect="1"/>
              </p:cNvPicPr>
              <p:nvPr/>
            </p:nvPicPr>
            <p:blipFill rotWithShape="1">
              <a:blip r:embed="rId1" cstate="screen"/>
              <a:srcRect/>
              <a:stretch>
                <a:fillRect/>
              </a:stretch>
            </p:blipFill>
            <p:spPr>
              <a:xfrm>
                <a:off x="5524500" y="1779101"/>
                <a:ext cx="2905125" cy="3364399"/>
              </a:xfrm>
              <a:prstGeom prst="rect">
                <a:avLst/>
              </a:prstGeom>
            </p:spPr>
          </p:pic>
          <p:sp>
            <p:nvSpPr>
              <p:cNvPr id="38" name="矩形 37"/>
              <p:cNvSpPr/>
              <p:nvPr/>
            </p:nvSpPr>
            <p:spPr>
              <a:xfrm>
                <a:off x="5556242" y="1779102"/>
                <a:ext cx="2873383" cy="135462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nvGrpSpPr>
              <p:cNvPr id="39" name="组合 38"/>
              <p:cNvGrpSpPr/>
              <p:nvPr/>
            </p:nvGrpSpPr>
            <p:grpSpPr>
              <a:xfrm>
                <a:off x="6828028" y="1875096"/>
                <a:ext cx="1282050" cy="1058850"/>
                <a:chOff x="4984441" y="3312181"/>
                <a:chExt cx="1282050" cy="1058850"/>
              </a:xfrm>
            </p:grpSpPr>
            <p:sp>
              <p:nvSpPr>
                <p:cNvPr id="40" name="文本框 39"/>
                <p:cNvSpPr txBox="1"/>
                <p:nvPr/>
              </p:nvSpPr>
              <p:spPr>
                <a:xfrm>
                  <a:off x="4984441" y="3312181"/>
                  <a:ext cx="1282050" cy="746407"/>
                </a:xfrm>
                <a:prstGeom prst="rect">
                  <a:avLst/>
                </a:prstGeom>
                <a:noFill/>
              </p:spPr>
              <p:txBody>
                <a:bodyPr wrap="square" rtlCol="0">
                  <a:spAutoFit/>
                </a:bodyPr>
                <a:lstStyle/>
                <a:p>
                  <a:pPr algn="ctr"/>
                  <a:r>
                    <a:rPr lang="en-US" altLang="zh-CN" sz="5865" dirty="0">
                      <a:solidFill>
                        <a:schemeClr val="bg1"/>
                      </a:solidFill>
                      <a:latin typeface="inpin heiti" charset="-122"/>
                      <a:ea typeface="inpin heiti" charset="-122"/>
                    </a:rPr>
                    <a:t>52%</a:t>
                  </a:r>
                  <a:endParaRPr lang="zh-CN" altLang="en-US" sz="5865" dirty="0">
                    <a:solidFill>
                      <a:schemeClr val="bg1"/>
                    </a:solidFill>
                    <a:latin typeface="inpin heiti" charset="-122"/>
                    <a:ea typeface="inpin heiti" charset="-122"/>
                  </a:endParaRPr>
                </a:p>
              </p:txBody>
            </p:sp>
            <p:cxnSp>
              <p:nvCxnSpPr>
                <p:cNvPr id="41" name="直接连接符 40"/>
                <p:cNvCxnSpPr/>
                <p:nvPr/>
              </p:nvCxnSpPr>
              <p:spPr>
                <a:xfrm>
                  <a:off x="5149911" y="4014126"/>
                  <a:ext cx="951111"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42" name="文本框 41"/>
                <p:cNvSpPr txBox="1"/>
                <p:nvPr/>
              </p:nvSpPr>
              <p:spPr>
                <a:xfrm>
                  <a:off x="4984441" y="4024782"/>
                  <a:ext cx="1282050" cy="346249"/>
                </a:xfrm>
                <a:prstGeom prst="rect">
                  <a:avLst/>
                </a:prstGeom>
                <a:noFill/>
              </p:spPr>
              <p:txBody>
                <a:bodyPr wrap="square" rtlCol="0">
                  <a:spAutoFit/>
                </a:bodyPr>
                <a:lstStyle/>
                <a:p>
                  <a:pPr algn="ctr"/>
                  <a:r>
                    <a:rPr lang="en-US" altLang="zh-CN" sz="2400" dirty="0">
                      <a:solidFill>
                        <a:schemeClr val="bg1"/>
                      </a:solidFill>
                      <a:latin typeface="inpin heiti" charset="-122"/>
                      <a:ea typeface="inpin heiti" charset="-122"/>
                    </a:rPr>
                    <a:t>From 2014 </a:t>
                  </a:r>
                  <a:endParaRPr lang="zh-CN" altLang="en-US" sz="2400" dirty="0">
                    <a:solidFill>
                      <a:schemeClr val="bg1"/>
                    </a:solidFill>
                    <a:latin typeface="inpin heiti" charset="-122"/>
                    <a:ea typeface="inpin heiti" charset="-122"/>
                  </a:endParaRPr>
                </a:p>
              </p:txBody>
            </p:sp>
          </p:grpSp>
          <p:grpSp>
            <p:nvGrpSpPr>
              <p:cNvPr id="45" name="组合 44"/>
              <p:cNvGrpSpPr>
                <a:grpSpLocks noChangeAspect="1"/>
              </p:cNvGrpSpPr>
              <p:nvPr/>
            </p:nvGrpSpPr>
            <p:grpSpPr>
              <a:xfrm>
                <a:off x="5966656" y="2113975"/>
                <a:ext cx="777487" cy="687441"/>
                <a:chOff x="3676115" y="1160462"/>
                <a:chExt cx="5659574" cy="5004107"/>
              </a:xfrm>
              <a:solidFill>
                <a:schemeClr val="bg1"/>
              </a:solidFill>
            </p:grpSpPr>
            <p:sp>
              <p:nvSpPr>
                <p:cNvPr id="47" name="任意多边形 46"/>
                <p:cNvSpPr/>
                <p:nvPr/>
              </p:nvSpPr>
              <p:spPr>
                <a:xfrm>
                  <a:off x="3676115" y="2915504"/>
                  <a:ext cx="4433135" cy="3249065"/>
                </a:xfrm>
                <a:custGeom>
                  <a:avLst/>
                  <a:gdLst>
                    <a:gd name="connsiteX0" fmla="*/ 1383752 w 4433135"/>
                    <a:gd name="connsiteY0" fmla="*/ 867104 h 3249065"/>
                    <a:gd name="connsiteX1" fmla="*/ 1258108 w 4433135"/>
                    <a:gd name="connsiteY1" fmla="*/ 868142 h 3249065"/>
                    <a:gd name="connsiteX2" fmla="*/ 1210263 w 4433135"/>
                    <a:gd name="connsiteY2" fmla="*/ 944893 h 3249065"/>
                    <a:gd name="connsiteX3" fmla="*/ 1459057 w 4433135"/>
                    <a:gd name="connsiteY3" fmla="*/ 2196531 h 3249065"/>
                    <a:gd name="connsiteX4" fmla="*/ 1733368 w 4433135"/>
                    <a:gd name="connsiteY4" fmla="*/ 2583239 h 3249065"/>
                    <a:gd name="connsiteX5" fmla="*/ 2049146 w 4433135"/>
                    <a:gd name="connsiteY5" fmla="*/ 2583239 h 3249065"/>
                    <a:gd name="connsiteX6" fmla="*/ 2103371 w 4433135"/>
                    <a:gd name="connsiteY6" fmla="*/ 2456304 h 3249065"/>
                    <a:gd name="connsiteX7" fmla="*/ 1832248 w 4433135"/>
                    <a:gd name="connsiteY7" fmla="*/ 1054116 h 3249065"/>
                    <a:gd name="connsiteX8" fmla="*/ 1720610 w 4433135"/>
                    <a:gd name="connsiteY8" fmla="*/ 868142 h 3249065"/>
                    <a:gd name="connsiteX9" fmla="*/ 1511289 w 4433135"/>
                    <a:gd name="connsiteY9" fmla="*/ 867589 h 3249065"/>
                    <a:gd name="connsiteX10" fmla="*/ 1383752 w 4433135"/>
                    <a:gd name="connsiteY10" fmla="*/ 867104 h 3249065"/>
                    <a:gd name="connsiteX11" fmla="*/ 146071 w 4433135"/>
                    <a:gd name="connsiteY11" fmla="*/ 0 h 3249065"/>
                    <a:gd name="connsiteX12" fmla="*/ 882914 w 4433135"/>
                    <a:gd name="connsiteY12" fmla="*/ 0 h 3249065"/>
                    <a:gd name="connsiteX13" fmla="*/ 880954 w 4433135"/>
                    <a:gd name="connsiteY13" fmla="*/ 74488 h 3249065"/>
                    <a:gd name="connsiteX14" fmla="*/ 1122741 w 4433135"/>
                    <a:gd name="connsiteY14" fmla="*/ 461420 h 3249065"/>
                    <a:gd name="connsiteX15" fmla="*/ 1786399 w 4433135"/>
                    <a:gd name="connsiteY15" fmla="*/ 283593 h 3249065"/>
                    <a:gd name="connsiteX16" fmla="*/ 1950131 w 4433135"/>
                    <a:gd name="connsiteY16" fmla="*/ 0 h 3249065"/>
                    <a:gd name="connsiteX17" fmla="*/ 2992123 w 4433135"/>
                    <a:gd name="connsiteY17" fmla="*/ 0 h 3249065"/>
                    <a:gd name="connsiteX18" fmla="*/ 2975391 w 4433135"/>
                    <a:gd name="connsiteY18" fmla="*/ 34734 h 3249065"/>
                    <a:gd name="connsiteX19" fmla="*/ 2853142 w 4433135"/>
                    <a:gd name="connsiteY19" fmla="*/ 640253 h 3249065"/>
                    <a:gd name="connsiteX20" fmla="*/ 2861174 w 4433135"/>
                    <a:gd name="connsiteY20" fmla="*/ 799307 h 3249065"/>
                    <a:gd name="connsiteX21" fmla="*/ 2870542 w 4433135"/>
                    <a:gd name="connsiteY21" fmla="*/ 860687 h 3249065"/>
                    <a:gd name="connsiteX22" fmla="*/ 2849298 w 4433135"/>
                    <a:gd name="connsiteY22" fmla="*/ 859746 h 3249065"/>
                    <a:gd name="connsiteX23" fmla="*/ 2617108 w 4433135"/>
                    <a:gd name="connsiteY23" fmla="*/ 855875 h 3249065"/>
                    <a:gd name="connsiteX24" fmla="*/ 2511161 w 4433135"/>
                    <a:gd name="connsiteY24" fmla="*/ 856055 h 3249065"/>
                    <a:gd name="connsiteX25" fmla="*/ 2397787 w 4433135"/>
                    <a:gd name="connsiteY25" fmla="*/ 858300 h 3249065"/>
                    <a:gd name="connsiteX26" fmla="*/ 2267900 w 4433135"/>
                    <a:gd name="connsiteY26" fmla="*/ 1007867 h 3249065"/>
                    <a:gd name="connsiteX27" fmla="*/ 2452890 w 4433135"/>
                    <a:gd name="connsiteY27" fmla="*/ 2491724 h 3249065"/>
                    <a:gd name="connsiteX28" fmla="*/ 2523737 w 4433135"/>
                    <a:gd name="connsiteY28" fmla="*/ 2594059 h 3249065"/>
                    <a:gd name="connsiteX29" fmla="*/ 2783511 w 4433135"/>
                    <a:gd name="connsiteY29" fmla="*/ 2590123 h 3249065"/>
                    <a:gd name="connsiteX30" fmla="*/ 2846486 w 4433135"/>
                    <a:gd name="connsiteY30" fmla="*/ 2479916 h 3249065"/>
                    <a:gd name="connsiteX31" fmla="*/ 2980514 w 4433135"/>
                    <a:gd name="connsiteY31" fmla="*/ 1369603 h 3249065"/>
                    <a:gd name="connsiteX32" fmla="*/ 2991426 w 4433135"/>
                    <a:gd name="connsiteY32" fmla="*/ 1279059 h 3249065"/>
                    <a:gd name="connsiteX33" fmla="*/ 3040898 w 4433135"/>
                    <a:gd name="connsiteY33" fmla="*/ 1381756 h 3249065"/>
                    <a:gd name="connsiteX34" fmla="*/ 3308774 w 4433135"/>
                    <a:gd name="connsiteY34" fmla="*/ 1740245 h 3249065"/>
                    <a:gd name="connsiteX35" fmla="*/ 3336412 w 4433135"/>
                    <a:gd name="connsiteY35" fmla="*/ 1765365 h 3249065"/>
                    <a:gd name="connsiteX36" fmla="*/ 3296438 w 4433135"/>
                    <a:gd name="connsiteY36" fmla="*/ 1973342 h 3249065"/>
                    <a:gd name="connsiteX37" fmla="*/ 3203877 w 4433135"/>
                    <a:gd name="connsiteY37" fmla="*/ 2456304 h 3249065"/>
                    <a:gd name="connsiteX38" fmla="*/ 3258102 w 4433135"/>
                    <a:gd name="connsiteY38" fmla="*/ 2583239 h 3249065"/>
                    <a:gd name="connsiteX39" fmla="*/ 3573880 w 4433135"/>
                    <a:gd name="connsiteY39" fmla="*/ 2583239 h 3249065"/>
                    <a:gd name="connsiteX40" fmla="*/ 3848192 w 4433135"/>
                    <a:gd name="connsiteY40" fmla="*/ 2196531 h 3249065"/>
                    <a:gd name="connsiteX41" fmla="*/ 3860345 w 4433135"/>
                    <a:gd name="connsiteY41" fmla="*/ 2138945 h 3249065"/>
                    <a:gd name="connsiteX42" fmla="*/ 3868876 w 4433135"/>
                    <a:gd name="connsiteY42" fmla="*/ 2097649 h 3249065"/>
                    <a:gd name="connsiteX43" fmla="*/ 3946171 w 4433135"/>
                    <a:gd name="connsiteY43" fmla="*/ 2125939 h 3249065"/>
                    <a:gd name="connsiteX44" fmla="*/ 4408766 w 4433135"/>
                    <a:gd name="connsiteY44" fmla="*/ 2195877 h 3249065"/>
                    <a:gd name="connsiteX45" fmla="*/ 4433135 w 4433135"/>
                    <a:gd name="connsiteY45" fmla="*/ 2194647 h 3249065"/>
                    <a:gd name="connsiteX46" fmla="*/ 4229977 w 4433135"/>
                    <a:gd name="connsiteY46" fmla="*/ 2999465 h 3249065"/>
                    <a:gd name="connsiteX47" fmla="*/ 3976107 w 4433135"/>
                    <a:gd name="connsiteY47" fmla="*/ 3247430 h 3249065"/>
                    <a:gd name="connsiteX48" fmla="*/ 1337046 w 4433135"/>
                    <a:gd name="connsiteY48" fmla="*/ 3247430 h 3249065"/>
                    <a:gd name="connsiteX49" fmla="*/ 1035944 w 4433135"/>
                    <a:gd name="connsiteY49" fmla="*/ 3023080 h 3249065"/>
                    <a:gd name="connsiteX50" fmla="*/ 507540 w 4433135"/>
                    <a:gd name="connsiteY50" fmla="*/ 904676 h 3249065"/>
                    <a:gd name="connsiteX51" fmla="*/ 501007 w 4433135"/>
                    <a:gd name="connsiteY51" fmla="*/ 876408 h 3249065"/>
                    <a:gd name="connsiteX52" fmla="*/ 146071 w 4433135"/>
                    <a:gd name="connsiteY52" fmla="*/ 876408 h 3249065"/>
                    <a:gd name="connsiteX53" fmla="*/ 0 w 4433135"/>
                    <a:gd name="connsiteY53" fmla="*/ 730337 h 3249065"/>
                    <a:gd name="connsiteX54" fmla="*/ 0 w 4433135"/>
                    <a:gd name="connsiteY54" fmla="*/ 146071 h 3249065"/>
                    <a:gd name="connsiteX55" fmla="*/ 146071 w 4433135"/>
                    <a:gd name="connsiteY55" fmla="*/ 0 h 3249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4433135" h="3249065">
                      <a:moveTo>
                        <a:pt x="1383752" y="867104"/>
                      </a:moveTo>
                      <a:cubicBezTo>
                        <a:pt x="1340842" y="867128"/>
                        <a:pt x="1298245" y="867404"/>
                        <a:pt x="1258108" y="868142"/>
                      </a:cubicBezTo>
                      <a:cubicBezTo>
                        <a:pt x="1226200" y="868728"/>
                        <a:pt x="1200798" y="897345"/>
                        <a:pt x="1210263" y="944893"/>
                      </a:cubicBezTo>
                      <a:cubicBezTo>
                        <a:pt x="1255501" y="1172141"/>
                        <a:pt x="1399244" y="1917234"/>
                        <a:pt x="1459057" y="2196531"/>
                      </a:cubicBezTo>
                      <a:cubicBezTo>
                        <a:pt x="1517533" y="2469589"/>
                        <a:pt x="1583985" y="2577827"/>
                        <a:pt x="1733368" y="2583239"/>
                      </a:cubicBezTo>
                      <a:cubicBezTo>
                        <a:pt x="1882751" y="2588652"/>
                        <a:pt x="1965151" y="2586683"/>
                        <a:pt x="2049146" y="2583239"/>
                      </a:cubicBezTo>
                      <a:cubicBezTo>
                        <a:pt x="2114849" y="2580546"/>
                        <a:pt x="2126761" y="2578319"/>
                        <a:pt x="2103371" y="2456304"/>
                      </a:cubicBezTo>
                      <a:cubicBezTo>
                        <a:pt x="2054855" y="2203216"/>
                        <a:pt x="1887410" y="1326877"/>
                        <a:pt x="1832248" y="1054116"/>
                      </a:cubicBezTo>
                      <a:cubicBezTo>
                        <a:pt x="1820648" y="996757"/>
                        <a:pt x="1822680" y="866667"/>
                        <a:pt x="1720610" y="868142"/>
                      </a:cubicBezTo>
                      <a:cubicBezTo>
                        <a:pt x="1669576" y="868880"/>
                        <a:pt x="1594087" y="868142"/>
                        <a:pt x="1511289" y="867589"/>
                      </a:cubicBezTo>
                      <a:cubicBezTo>
                        <a:pt x="1469890" y="867313"/>
                        <a:pt x="1426663" y="867082"/>
                        <a:pt x="1383752" y="867104"/>
                      </a:cubicBezTo>
                      <a:close/>
                      <a:moveTo>
                        <a:pt x="146071" y="0"/>
                      </a:moveTo>
                      <a:lnTo>
                        <a:pt x="882914" y="0"/>
                      </a:lnTo>
                      <a:lnTo>
                        <a:pt x="880954" y="74488"/>
                      </a:lnTo>
                      <a:cubicBezTo>
                        <a:pt x="891949" y="230061"/>
                        <a:pt x="977510" y="377571"/>
                        <a:pt x="1122741" y="461420"/>
                      </a:cubicBezTo>
                      <a:cubicBezTo>
                        <a:pt x="1355110" y="595579"/>
                        <a:pt x="1652240" y="515962"/>
                        <a:pt x="1786399" y="283593"/>
                      </a:cubicBezTo>
                      <a:lnTo>
                        <a:pt x="1950131" y="0"/>
                      </a:lnTo>
                      <a:lnTo>
                        <a:pt x="2992123" y="0"/>
                      </a:lnTo>
                      <a:lnTo>
                        <a:pt x="2975391" y="34734"/>
                      </a:lnTo>
                      <a:cubicBezTo>
                        <a:pt x="2896672" y="220847"/>
                        <a:pt x="2853142" y="425466"/>
                        <a:pt x="2853142" y="640253"/>
                      </a:cubicBezTo>
                      <a:cubicBezTo>
                        <a:pt x="2853142" y="693950"/>
                        <a:pt x="2855863" y="747011"/>
                        <a:pt x="2861174" y="799307"/>
                      </a:cubicBezTo>
                      <a:lnTo>
                        <a:pt x="2870542" y="860687"/>
                      </a:lnTo>
                      <a:lnTo>
                        <a:pt x="2849298" y="859746"/>
                      </a:lnTo>
                      <a:cubicBezTo>
                        <a:pt x="2785069" y="857540"/>
                        <a:pt x="2699546" y="856201"/>
                        <a:pt x="2617108" y="855875"/>
                      </a:cubicBezTo>
                      <a:cubicBezTo>
                        <a:pt x="2580470" y="855730"/>
                        <a:pt x="2544440" y="855786"/>
                        <a:pt x="2511161" y="856055"/>
                      </a:cubicBezTo>
                      <a:cubicBezTo>
                        <a:pt x="2466789" y="856415"/>
                        <a:pt x="2427307" y="857152"/>
                        <a:pt x="2397787" y="858300"/>
                      </a:cubicBezTo>
                      <a:cubicBezTo>
                        <a:pt x="2279708" y="862892"/>
                        <a:pt x="2261098" y="953733"/>
                        <a:pt x="2267900" y="1007867"/>
                      </a:cubicBezTo>
                      <a:cubicBezTo>
                        <a:pt x="2330617" y="1506995"/>
                        <a:pt x="2441738" y="2400541"/>
                        <a:pt x="2452890" y="2491724"/>
                      </a:cubicBezTo>
                      <a:cubicBezTo>
                        <a:pt x="2464042" y="2582907"/>
                        <a:pt x="2468634" y="2577660"/>
                        <a:pt x="2523737" y="2594059"/>
                      </a:cubicBezTo>
                      <a:lnTo>
                        <a:pt x="2783511" y="2590123"/>
                      </a:lnTo>
                      <a:cubicBezTo>
                        <a:pt x="2840561" y="2589259"/>
                        <a:pt x="2834023" y="2573068"/>
                        <a:pt x="2846486" y="2479916"/>
                      </a:cubicBezTo>
                      <a:cubicBezTo>
                        <a:pt x="2855055" y="2415875"/>
                        <a:pt x="2930735" y="1783074"/>
                        <a:pt x="2980514" y="1369603"/>
                      </a:cubicBezTo>
                      <a:lnTo>
                        <a:pt x="2991426" y="1279059"/>
                      </a:lnTo>
                      <a:lnTo>
                        <a:pt x="3040898" y="1381756"/>
                      </a:lnTo>
                      <a:cubicBezTo>
                        <a:pt x="3112742" y="1514009"/>
                        <a:pt x="3203207" y="1634678"/>
                        <a:pt x="3308774" y="1740245"/>
                      </a:cubicBezTo>
                      <a:lnTo>
                        <a:pt x="3336412" y="1765365"/>
                      </a:lnTo>
                      <a:lnTo>
                        <a:pt x="3296438" y="1973342"/>
                      </a:lnTo>
                      <a:cubicBezTo>
                        <a:pt x="3256989" y="2178844"/>
                        <a:pt x="3222071" y="2361396"/>
                        <a:pt x="3203877" y="2456304"/>
                      </a:cubicBezTo>
                      <a:cubicBezTo>
                        <a:pt x="3180486" y="2578319"/>
                        <a:pt x="3192398" y="2580546"/>
                        <a:pt x="3258102" y="2583239"/>
                      </a:cubicBezTo>
                      <a:cubicBezTo>
                        <a:pt x="3342096" y="2586683"/>
                        <a:pt x="3424497" y="2588652"/>
                        <a:pt x="3573880" y="2583239"/>
                      </a:cubicBezTo>
                      <a:cubicBezTo>
                        <a:pt x="3723264" y="2577827"/>
                        <a:pt x="3789714" y="2469589"/>
                        <a:pt x="3848192" y="2196531"/>
                      </a:cubicBezTo>
                      <a:cubicBezTo>
                        <a:pt x="3851930" y="2179075"/>
                        <a:pt x="3855996" y="2159800"/>
                        <a:pt x="3860345" y="2138945"/>
                      </a:cubicBezTo>
                      <a:lnTo>
                        <a:pt x="3868876" y="2097649"/>
                      </a:lnTo>
                      <a:lnTo>
                        <a:pt x="3946171" y="2125939"/>
                      </a:lnTo>
                      <a:cubicBezTo>
                        <a:pt x="4092305" y="2171392"/>
                        <a:pt x="4247676" y="2195877"/>
                        <a:pt x="4408766" y="2195877"/>
                      </a:cubicBezTo>
                      <a:lnTo>
                        <a:pt x="4433135" y="2194647"/>
                      </a:lnTo>
                      <a:lnTo>
                        <a:pt x="4229977" y="2999465"/>
                      </a:lnTo>
                      <a:cubicBezTo>
                        <a:pt x="4192585" y="3135255"/>
                        <a:pt x="4084504" y="3248248"/>
                        <a:pt x="3976107" y="3247430"/>
                      </a:cubicBezTo>
                      <a:cubicBezTo>
                        <a:pt x="3103632" y="3240841"/>
                        <a:pt x="1474260" y="3253335"/>
                        <a:pt x="1337046" y="3247430"/>
                      </a:cubicBezTo>
                      <a:cubicBezTo>
                        <a:pt x="1199831" y="3241526"/>
                        <a:pt x="1075123" y="3182143"/>
                        <a:pt x="1035944" y="3023080"/>
                      </a:cubicBezTo>
                      <a:cubicBezTo>
                        <a:pt x="943259" y="2646780"/>
                        <a:pt x="638350" y="1461446"/>
                        <a:pt x="507540" y="904676"/>
                      </a:cubicBezTo>
                      <a:lnTo>
                        <a:pt x="501007" y="876408"/>
                      </a:lnTo>
                      <a:lnTo>
                        <a:pt x="146071" y="876408"/>
                      </a:lnTo>
                      <a:cubicBezTo>
                        <a:pt x="65398" y="876408"/>
                        <a:pt x="0" y="811010"/>
                        <a:pt x="0" y="730337"/>
                      </a:cubicBezTo>
                      <a:lnTo>
                        <a:pt x="0" y="146071"/>
                      </a:lnTo>
                      <a:cubicBezTo>
                        <a:pt x="0" y="65398"/>
                        <a:pt x="65398" y="0"/>
                        <a:pt x="14607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latin typeface="inpin heiti" charset="-122"/>
                    <a:ea typeface="inpin heiti" charset="-122"/>
                  </a:endParaRPr>
                </a:p>
              </p:txBody>
            </p:sp>
            <p:sp>
              <p:nvSpPr>
                <p:cNvPr id="48" name="圆角矩形 47"/>
                <p:cNvSpPr/>
                <p:nvPr/>
              </p:nvSpPr>
              <p:spPr>
                <a:xfrm rot="18000000">
                  <a:off x="4361123" y="1903929"/>
                  <a:ext cx="2151747" cy="66481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latin typeface="inpin heiti" charset="-122"/>
                    <a:ea typeface="inpin heiti" charset="-122"/>
                  </a:endParaRPr>
                </a:p>
              </p:txBody>
            </p:sp>
            <p:sp>
              <p:nvSpPr>
                <p:cNvPr id="49" name="任意多边形 48"/>
                <p:cNvSpPr/>
                <p:nvPr/>
              </p:nvSpPr>
              <p:spPr>
                <a:xfrm rot="3600000" flipH="1">
                  <a:off x="6549512" y="1435724"/>
                  <a:ext cx="1070472" cy="664814"/>
                </a:xfrm>
                <a:custGeom>
                  <a:avLst/>
                  <a:gdLst>
                    <a:gd name="connsiteX0" fmla="*/ 1013702 w 1070472"/>
                    <a:gd name="connsiteY0" fmla="*/ 146555 h 664814"/>
                    <a:gd name="connsiteX1" fmla="*/ 738065 w 1070472"/>
                    <a:gd name="connsiteY1" fmla="*/ 0 h 664814"/>
                    <a:gd name="connsiteX2" fmla="*/ 0 w 1070472"/>
                    <a:gd name="connsiteY2" fmla="*/ 0 h 664814"/>
                    <a:gd name="connsiteX3" fmla="*/ 4980 w 1070472"/>
                    <a:gd name="connsiteY3" fmla="*/ 17857 h 664814"/>
                    <a:gd name="connsiteX4" fmla="*/ 21373 w 1070472"/>
                    <a:gd name="connsiteY4" fmla="*/ 616834 h 664814"/>
                    <a:gd name="connsiteX5" fmla="*/ 10941 w 1070472"/>
                    <a:gd name="connsiteY5" fmla="*/ 664814 h 664814"/>
                    <a:gd name="connsiteX6" fmla="*/ 738065 w 1070472"/>
                    <a:gd name="connsiteY6" fmla="*/ 664814 h 664814"/>
                    <a:gd name="connsiteX7" fmla="*/ 1070472 w 1070472"/>
                    <a:gd name="connsiteY7" fmla="*/ 332407 h 664814"/>
                    <a:gd name="connsiteX8" fmla="*/ 1013702 w 1070472"/>
                    <a:gd name="connsiteY8" fmla="*/ 146555 h 664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0472" h="664814">
                      <a:moveTo>
                        <a:pt x="1013702" y="146555"/>
                      </a:moveTo>
                      <a:cubicBezTo>
                        <a:pt x="953966" y="58134"/>
                        <a:pt x="852804" y="0"/>
                        <a:pt x="738065" y="0"/>
                      </a:cubicBezTo>
                      <a:lnTo>
                        <a:pt x="0" y="0"/>
                      </a:lnTo>
                      <a:lnTo>
                        <a:pt x="4980" y="17857"/>
                      </a:lnTo>
                      <a:cubicBezTo>
                        <a:pt x="49918" y="216899"/>
                        <a:pt x="54365" y="420356"/>
                        <a:pt x="21373" y="616834"/>
                      </a:cubicBezTo>
                      <a:lnTo>
                        <a:pt x="10941" y="664814"/>
                      </a:lnTo>
                      <a:lnTo>
                        <a:pt x="738065" y="664814"/>
                      </a:lnTo>
                      <a:cubicBezTo>
                        <a:pt x="921648" y="664814"/>
                        <a:pt x="1070472" y="515990"/>
                        <a:pt x="1070472" y="332407"/>
                      </a:cubicBezTo>
                      <a:cubicBezTo>
                        <a:pt x="1070472" y="263563"/>
                        <a:pt x="1049544" y="199608"/>
                        <a:pt x="1013702" y="14655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latin typeface="inpin heiti" charset="-122"/>
                    <a:ea typeface="inpin heiti" charset="-122"/>
                  </a:endParaRPr>
                </a:p>
              </p:txBody>
            </p:sp>
            <p:sp>
              <p:nvSpPr>
                <p:cNvPr id="50" name="任意多边形 49"/>
                <p:cNvSpPr/>
                <p:nvPr/>
              </p:nvSpPr>
              <p:spPr>
                <a:xfrm>
                  <a:off x="6834073" y="2304949"/>
                  <a:ext cx="2501616" cy="2501616"/>
                </a:xfrm>
                <a:custGeom>
                  <a:avLst/>
                  <a:gdLst>
                    <a:gd name="connsiteX0" fmla="*/ 1250808 w 2501616"/>
                    <a:gd name="connsiteY0" fmla="*/ 432015 h 2501616"/>
                    <a:gd name="connsiteX1" fmla="*/ 1054370 w 2501616"/>
                    <a:gd name="connsiteY1" fmla="*/ 628453 h 2501616"/>
                    <a:gd name="connsiteX2" fmla="*/ 1054370 w 2501616"/>
                    <a:gd name="connsiteY2" fmla="*/ 1086456 h 2501616"/>
                    <a:gd name="connsiteX3" fmla="*/ 628453 w 2501616"/>
                    <a:gd name="connsiteY3" fmla="*/ 1086456 h 2501616"/>
                    <a:gd name="connsiteX4" fmla="*/ 432015 w 2501616"/>
                    <a:gd name="connsiteY4" fmla="*/ 1282894 h 2501616"/>
                    <a:gd name="connsiteX5" fmla="*/ 628453 w 2501616"/>
                    <a:gd name="connsiteY5" fmla="*/ 1479332 h 2501616"/>
                    <a:gd name="connsiteX6" fmla="*/ 1054370 w 2501616"/>
                    <a:gd name="connsiteY6" fmla="*/ 1479332 h 2501616"/>
                    <a:gd name="connsiteX7" fmla="*/ 1054370 w 2501616"/>
                    <a:gd name="connsiteY7" fmla="*/ 1873163 h 2501616"/>
                    <a:gd name="connsiteX8" fmla="*/ 1250808 w 2501616"/>
                    <a:gd name="connsiteY8" fmla="*/ 2069601 h 2501616"/>
                    <a:gd name="connsiteX9" fmla="*/ 1447246 w 2501616"/>
                    <a:gd name="connsiteY9" fmla="*/ 1873163 h 2501616"/>
                    <a:gd name="connsiteX10" fmla="*/ 1447246 w 2501616"/>
                    <a:gd name="connsiteY10" fmla="*/ 1479332 h 2501616"/>
                    <a:gd name="connsiteX11" fmla="*/ 1873163 w 2501616"/>
                    <a:gd name="connsiteY11" fmla="*/ 1479332 h 2501616"/>
                    <a:gd name="connsiteX12" fmla="*/ 2069601 w 2501616"/>
                    <a:gd name="connsiteY12" fmla="*/ 1282894 h 2501616"/>
                    <a:gd name="connsiteX13" fmla="*/ 1873163 w 2501616"/>
                    <a:gd name="connsiteY13" fmla="*/ 1086456 h 2501616"/>
                    <a:gd name="connsiteX14" fmla="*/ 1447246 w 2501616"/>
                    <a:gd name="connsiteY14" fmla="*/ 1086456 h 2501616"/>
                    <a:gd name="connsiteX15" fmla="*/ 1447246 w 2501616"/>
                    <a:gd name="connsiteY15" fmla="*/ 628453 h 2501616"/>
                    <a:gd name="connsiteX16" fmla="*/ 1250808 w 2501616"/>
                    <a:gd name="connsiteY16" fmla="*/ 432015 h 2501616"/>
                    <a:gd name="connsiteX17" fmla="*/ 1250808 w 2501616"/>
                    <a:gd name="connsiteY17" fmla="*/ 0 h 2501616"/>
                    <a:gd name="connsiteX18" fmla="*/ 2501616 w 2501616"/>
                    <a:gd name="connsiteY18" fmla="*/ 1250808 h 2501616"/>
                    <a:gd name="connsiteX19" fmla="*/ 1250808 w 2501616"/>
                    <a:gd name="connsiteY19" fmla="*/ 2501616 h 2501616"/>
                    <a:gd name="connsiteX20" fmla="*/ 0 w 2501616"/>
                    <a:gd name="connsiteY20" fmla="*/ 1250808 h 2501616"/>
                    <a:gd name="connsiteX21" fmla="*/ 1250808 w 2501616"/>
                    <a:gd name="connsiteY21" fmla="*/ 0 h 2501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501616" h="2501616">
                      <a:moveTo>
                        <a:pt x="1250808" y="432015"/>
                      </a:moveTo>
                      <a:cubicBezTo>
                        <a:pt x="1142318" y="432015"/>
                        <a:pt x="1054370" y="519963"/>
                        <a:pt x="1054370" y="628453"/>
                      </a:cubicBezTo>
                      <a:lnTo>
                        <a:pt x="1054370" y="1086456"/>
                      </a:lnTo>
                      <a:lnTo>
                        <a:pt x="628453" y="1086456"/>
                      </a:lnTo>
                      <a:cubicBezTo>
                        <a:pt x="519963" y="1086456"/>
                        <a:pt x="432015" y="1174404"/>
                        <a:pt x="432015" y="1282894"/>
                      </a:cubicBezTo>
                      <a:cubicBezTo>
                        <a:pt x="432015" y="1391384"/>
                        <a:pt x="519963" y="1479332"/>
                        <a:pt x="628453" y="1479332"/>
                      </a:cubicBezTo>
                      <a:lnTo>
                        <a:pt x="1054370" y="1479332"/>
                      </a:lnTo>
                      <a:lnTo>
                        <a:pt x="1054370" y="1873163"/>
                      </a:lnTo>
                      <a:cubicBezTo>
                        <a:pt x="1054370" y="1981653"/>
                        <a:pt x="1142318" y="2069601"/>
                        <a:pt x="1250808" y="2069601"/>
                      </a:cubicBezTo>
                      <a:cubicBezTo>
                        <a:pt x="1359298" y="2069601"/>
                        <a:pt x="1447246" y="1981653"/>
                        <a:pt x="1447246" y="1873163"/>
                      </a:cubicBezTo>
                      <a:lnTo>
                        <a:pt x="1447246" y="1479332"/>
                      </a:lnTo>
                      <a:lnTo>
                        <a:pt x="1873163" y="1479332"/>
                      </a:lnTo>
                      <a:cubicBezTo>
                        <a:pt x="1981653" y="1479332"/>
                        <a:pt x="2069601" y="1391384"/>
                        <a:pt x="2069601" y="1282894"/>
                      </a:cubicBezTo>
                      <a:cubicBezTo>
                        <a:pt x="2069601" y="1174404"/>
                        <a:pt x="1981653" y="1086456"/>
                        <a:pt x="1873163" y="1086456"/>
                      </a:cubicBezTo>
                      <a:lnTo>
                        <a:pt x="1447246" y="1086456"/>
                      </a:lnTo>
                      <a:lnTo>
                        <a:pt x="1447246" y="628453"/>
                      </a:lnTo>
                      <a:cubicBezTo>
                        <a:pt x="1447246" y="519963"/>
                        <a:pt x="1359298" y="432015"/>
                        <a:pt x="1250808" y="432015"/>
                      </a:cubicBezTo>
                      <a:close/>
                      <a:moveTo>
                        <a:pt x="1250808" y="0"/>
                      </a:moveTo>
                      <a:cubicBezTo>
                        <a:pt x="1941610" y="0"/>
                        <a:pt x="2501616" y="560006"/>
                        <a:pt x="2501616" y="1250808"/>
                      </a:cubicBezTo>
                      <a:cubicBezTo>
                        <a:pt x="2501616" y="1941610"/>
                        <a:pt x="1941610" y="2501616"/>
                        <a:pt x="1250808" y="2501616"/>
                      </a:cubicBezTo>
                      <a:cubicBezTo>
                        <a:pt x="560006" y="2501616"/>
                        <a:pt x="0" y="1941610"/>
                        <a:pt x="0" y="1250808"/>
                      </a:cubicBezTo>
                      <a:cubicBezTo>
                        <a:pt x="0" y="560006"/>
                        <a:pt x="560006" y="0"/>
                        <a:pt x="12508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latin typeface="inpin heiti" charset="-122"/>
                    <a:ea typeface="inpin heiti" charset="-122"/>
                  </a:endParaRPr>
                </a:p>
              </p:txBody>
            </p:sp>
          </p:grpSp>
        </p:grpSp>
        <p:pic>
          <p:nvPicPr>
            <p:cNvPr id="4" name="图片 3"/>
            <p:cNvPicPr>
              <a:picLocks noChangeAspect="1"/>
            </p:cNvPicPr>
            <p:nvPr/>
          </p:nvPicPr>
          <p:blipFill rotWithShape="1">
            <a:blip r:embed="rId2" cstate="screen"/>
            <a:srcRect/>
            <a:stretch>
              <a:fillRect/>
            </a:stretch>
          </p:blipFill>
          <p:spPr>
            <a:xfrm>
              <a:off x="5280957" y="1336962"/>
              <a:ext cx="3376368" cy="4268194"/>
            </a:xfrm>
            <a:prstGeom prst="rect">
              <a:avLst/>
            </a:prstGeom>
          </p:spPr>
        </p:pic>
      </p:grpSp>
      <p:sp>
        <p:nvSpPr>
          <p:cNvPr id="52" name="矩形 39"/>
          <p:cNvSpPr/>
          <p:nvPr/>
        </p:nvSpPr>
        <p:spPr>
          <a:xfrm>
            <a:off x="386923" y="388186"/>
            <a:ext cx="2093843" cy="523220"/>
          </a:xfrm>
          <a:prstGeom prst="rect">
            <a:avLst/>
          </a:prstGeom>
        </p:spPr>
        <p:txBody>
          <a:bodyPr wrap="none">
            <a:spAutoFit/>
          </a:bodyPr>
          <a:lstStyle/>
          <a:p>
            <a:pPr lvl="0"/>
            <a:r>
              <a:rPr lang="en-US" altLang="zh-CN" sz="2800" dirty="0">
                <a:solidFill>
                  <a:prstClr val="white"/>
                </a:solidFill>
                <a:latin typeface="inpin heiti" charset="-122"/>
                <a:ea typeface="inpin heiti" charset="-122"/>
                <a:sym typeface="News Gothic MT" charset="0"/>
              </a:rPr>
              <a:t>02 </a:t>
            </a:r>
            <a:r>
              <a:rPr lang="zh-CN" altLang="en-US" sz="2800" dirty="0">
                <a:solidFill>
                  <a:prstClr val="white"/>
                </a:solidFill>
                <a:latin typeface="inpin heiti" charset="-122"/>
                <a:ea typeface="inpin heiti" charset="-122"/>
                <a:sym typeface="News Gothic MT" charset="0"/>
              </a:rPr>
              <a:t>营销广告</a:t>
            </a:r>
            <a:endParaRPr lang="zh-CN" altLang="zh-CN" sz="2800" dirty="0">
              <a:solidFill>
                <a:prstClr val="white"/>
              </a:solidFill>
              <a:latin typeface="inpin heiti" charset="-122"/>
              <a:ea typeface="inpin heiti"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4000">
        <p14:prism/>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900" decel="100000" fill="hold"/>
                                        <p:tgtEl>
                                          <p:spTgt spid="5"/>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23" presetClass="entr" presetSubtype="288"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strVal val="4/3*#ppt_w"/>
                                          </p:val>
                                        </p:tav>
                                        <p:tav tm="100000">
                                          <p:val>
                                            <p:strVal val="#ppt_w"/>
                                          </p:val>
                                        </p:tav>
                                      </p:tavLst>
                                    </p:anim>
                                    <p:anim calcmode="lin" valueType="num">
                                      <p:cBhvr>
                                        <p:cTn id="15" dur="500" fill="hold"/>
                                        <p:tgtEl>
                                          <p:spTgt spid="9"/>
                                        </p:tgtEl>
                                        <p:attrNameLst>
                                          <p:attrName>ppt_h</p:attrName>
                                        </p:attrNameLst>
                                      </p:cBhvr>
                                      <p:tavLst>
                                        <p:tav tm="0">
                                          <p:val>
                                            <p:strVal val="4/3*#ppt_h"/>
                                          </p:val>
                                        </p:tav>
                                        <p:tav tm="100000">
                                          <p:val>
                                            <p:strVal val="#ppt_h"/>
                                          </p:val>
                                        </p:tav>
                                      </p:tavLst>
                                    </p:anim>
                                  </p:childTnLst>
                                </p:cTn>
                              </p:par>
                            </p:childTnLst>
                          </p:cTn>
                        </p:par>
                        <p:par>
                          <p:cTn id="16" fill="hold">
                            <p:stCondLst>
                              <p:cond delay="1500"/>
                            </p:stCondLst>
                            <p:childTnLst>
                              <p:par>
                                <p:cTn id="17" presetID="23" presetClass="entr" presetSubtype="288"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p:cTn id="19" dur="500" fill="hold"/>
                                        <p:tgtEl>
                                          <p:spTgt spid="20"/>
                                        </p:tgtEl>
                                        <p:attrNameLst>
                                          <p:attrName>ppt_w</p:attrName>
                                        </p:attrNameLst>
                                      </p:cBhvr>
                                      <p:tavLst>
                                        <p:tav tm="0">
                                          <p:val>
                                            <p:strVal val="4/3*#ppt_w"/>
                                          </p:val>
                                        </p:tav>
                                        <p:tav tm="100000">
                                          <p:val>
                                            <p:strVal val="#ppt_w"/>
                                          </p:val>
                                        </p:tav>
                                      </p:tavLst>
                                    </p:anim>
                                    <p:anim calcmode="lin" valueType="num">
                                      <p:cBhvr>
                                        <p:cTn id="20" dur="500" fill="hold"/>
                                        <p:tgtEl>
                                          <p:spTgt spid="20"/>
                                        </p:tgtEl>
                                        <p:attrNameLst>
                                          <p:attrName>ppt_h</p:attrName>
                                        </p:attrNameLst>
                                      </p:cBhvr>
                                      <p:tavLst>
                                        <p:tav tm="0">
                                          <p:val>
                                            <p:strVal val="4/3*#ppt_h"/>
                                          </p:val>
                                        </p:tav>
                                        <p:tav tm="100000">
                                          <p:val>
                                            <p:strVal val="#ppt_h"/>
                                          </p:val>
                                        </p:tav>
                                      </p:tavLst>
                                    </p:anim>
                                  </p:childTnLst>
                                </p:cTn>
                              </p:par>
                            </p:childTnLst>
                          </p:cTn>
                        </p:par>
                        <p:par>
                          <p:cTn id="21" fill="hold">
                            <p:stCondLst>
                              <p:cond delay="2000"/>
                            </p:stCondLst>
                            <p:childTnLst>
                              <p:par>
                                <p:cTn id="22" presetID="23" presetClass="entr" presetSubtype="288"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p:cTn id="24" dur="500" fill="hold"/>
                                        <p:tgtEl>
                                          <p:spTgt spid="2"/>
                                        </p:tgtEl>
                                        <p:attrNameLst>
                                          <p:attrName>ppt_w</p:attrName>
                                        </p:attrNameLst>
                                      </p:cBhvr>
                                      <p:tavLst>
                                        <p:tav tm="0">
                                          <p:val>
                                            <p:strVal val="4/3*#ppt_w"/>
                                          </p:val>
                                        </p:tav>
                                        <p:tav tm="100000">
                                          <p:val>
                                            <p:strVal val="#ppt_w"/>
                                          </p:val>
                                        </p:tav>
                                      </p:tavLst>
                                    </p:anim>
                                    <p:anim calcmode="lin" valueType="num">
                                      <p:cBhvr>
                                        <p:cTn id="25" dur="500" fill="hold"/>
                                        <p:tgtEl>
                                          <p:spTgt spid="2"/>
                                        </p:tgtEl>
                                        <p:attrNameLst>
                                          <p:attrName>ppt_h</p:attrName>
                                        </p:attrNameLst>
                                      </p:cBhvr>
                                      <p:tavLst>
                                        <p:tav tm="0">
                                          <p:val>
                                            <p:strVal val="4/3*#ppt_h"/>
                                          </p:val>
                                        </p:tav>
                                        <p:tav tm="100000">
                                          <p:val>
                                            <p:strVal val="#ppt_h"/>
                                          </p:val>
                                        </p:tav>
                                      </p:tavLst>
                                    </p:anim>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36"/>
                                        </p:tgtEl>
                                        <p:attrNameLst>
                                          <p:attrName>style.visibility</p:attrName>
                                        </p:attrNameLst>
                                      </p:cBhvr>
                                      <p:to>
                                        <p:strVal val="visible"/>
                                      </p:to>
                                    </p:set>
                                    <p:anim calcmode="lin" valueType="num">
                                      <p:cBhvr>
                                        <p:cTn id="29" dur="750" fill="hold"/>
                                        <p:tgtEl>
                                          <p:spTgt spid="36"/>
                                        </p:tgtEl>
                                        <p:attrNameLst>
                                          <p:attrName>ppt_w</p:attrName>
                                        </p:attrNameLst>
                                      </p:cBhvr>
                                      <p:tavLst>
                                        <p:tav tm="0">
                                          <p:val>
                                            <p:fltVal val="0"/>
                                          </p:val>
                                        </p:tav>
                                        <p:tav tm="100000">
                                          <p:val>
                                            <p:strVal val="#ppt_w"/>
                                          </p:val>
                                        </p:tav>
                                      </p:tavLst>
                                    </p:anim>
                                    <p:anim calcmode="lin" valueType="num">
                                      <p:cBhvr>
                                        <p:cTn id="30" dur="750" fill="hold"/>
                                        <p:tgtEl>
                                          <p:spTgt spid="36"/>
                                        </p:tgtEl>
                                        <p:attrNameLst>
                                          <p:attrName>ppt_h</p:attrName>
                                        </p:attrNameLst>
                                      </p:cBhvr>
                                      <p:tavLst>
                                        <p:tav tm="0">
                                          <p:val>
                                            <p:fltVal val="0"/>
                                          </p:val>
                                        </p:tav>
                                        <p:tav tm="100000">
                                          <p:val>
                                            <p:strVal val="#ppt_h"/>
                                          </p:val>
                                        </p:tav>
                                      </p:tavLst>
                                    </p:anim>
                                    <p:animEffect transition="in" filter="fade">
                                      <p:cBhvr>
                                        <p:cTn id="31" dur="750"/>
                                        <p:tgtEl>
                                          <p:spTgt spid="36"/>
                                        </p:tgtEl>
                                      </p:cBhvr>
                                    </p:animEffect>
                                  </p:childTnLst>
                                </p:cTn>
                              </p:par>
                              <p:par>
                                <p:cTn id="32" presetID="35" presetClass="path" presetSubtype="0" accel="50000" decel="50000" fill="hold" grpId="1" nodeType="withEffect">
                                  <p:stCondLst>
                                    <p:cond delay="0"/>
                                  </p:stCondLst>
                                  <p:childTnLst>
                                    <p:animMotion origin="layout" path="M -3.125E-6 -2.22222E-6 L -0.25 -2.22222E-6 " pathEditMode="relative" rAng="0" ptsTypes="AA">
                                      <p:cBhvr>
                                        <p:cTn id="33" dur="1250" spd="-100000" fill="hold"/>
                                        <p:tgtEl>
                                          <p:spTgt spid="36"/>
                                        </p:tgtEl>
                                        <p:attrNameLst>
                                          <p:attrName>ppt_x</p:attrName>
                                          <p:attrName>ppt_y</p:attrName>
                                        </p:attrNameLst>
                                      </p:cBhvr>
                                      <p:rCtr x="-12500" y="0"/>
                                    </p:animMotion>
                                  </p:childTnLst>
                                </p:cTn>
                              </p:par>
                              <p:par>
                                <p:cTn id="34" presetID="53" presetClass="entr" presetSubtype="16" fill="hold" grpId="0" nodeType="withEffect">
                                  <p:stCondLst>
                                    <p:cond delay="500"/>
                                  </p:stCondLst>
                                  <p:childTnLst>
                                    <p:set>
                                      <p:cBhvr>
                                        <p:cTn id="35" dur="1" fill="hold">
                                          <p:stCondLst>
                                            <p:cond delay="0"/>
                                          </p:stCondLst>
                                        </p:cTn>
                                        <p:tgtEl>
                                          <p:spTgt spid="37"/>
                                        </p:tgtEl>
                                        <p:attrNameLst>
                                          <p:attrName>style.visibility</p:attrName>
                                        </p:attrNameLst>
                                      </p:cBhvr>
                                      <p:to>
                                        <p:strVal val="visible"/>
                                      </p:to>
                                    </p:set>
                                    <p:anim calcmode="lin" valueType="num">
                                      <p:cBhvr>
                                        <p:cTn id="36" dur="750" fill="hold"/>
                                        <p:tgtEl>
                                          <p:spTgt spid="37"/>
                                        </p:tgtEl>
                                        <p:attrNameLst>
                                          <p:attrName>ppt_w</p:attrName>
                                        </p:attrNameLst>
                                      </p:cBhvr>
                                      <p:tavLst>
                                        <p:tav tm="0">
                                          <p:val>
                                            <p:fltVal val="0"/>
                                          </p:val>
                                        </p:tav>
                                        <p:tav tm="100000">
                                          <p:val>
                                            <p:strVal val="#ppt_w"/>
                                          </p:val>
                                        </p:tav>
                                      </p:tavLst>
                                    </p:anim>
                                    <p:anim calcmode="lin" valueType="num">
                                      <p:cBhvr>
                                        <p:cTn id="37" dur="750" fill="hold"/>
                                        <p:tgtEl>
                                          <p:spTgt spid="37"/>
                                        </p:tgtEl>
                                        <p:attrNameLst>
                                          <p:attrName>ppt_h</p:attrName>
                                        </p:attrNameLst>
                                      </p:cBhvr>
                                      <p:tavLst>
                                        <p:tav tm="0">
                                          <p:val>
                                            <p:fltVal val="0"/>
                                          </p:val>
                                        </p:tav>
                                        <p:tav tm="100000">
                                          <p:val>
                                            <p:strVal val="#ppt_h"/>
                                          </p:val>
                                        </p:tav>
                                      </p:tavLst>
                                    </p:anim>
                                    <p:animEffect transition="in" filter="fade">
                                      <p:cBhvr>
                                        <p:cTn id="38" dur="750"/>
                                        <p:tgtEl>
                                          <p:spTgt spid="37"/>
                                        </p:tgtEl>
                                      </p:cBhvr>
                                    </p:animEffect>
                                  </p:childTnLst>
                                </p:cTn>
                              </p:par>
                              <p:par>
                                <p:cTn id="39" presetID="35" presetClass="path" presetSubtype="0" accel="50000" decel="50000" fill="hold" grpId="1" nodeType="withEffect">
                                  <p:stCondLst>
                                    <p:cond delay="500"/>
                                  </p:stCondLst>
                                  <p:childTnLst>
                                    <p:animMotion origin="layout" path="M 4.79167E-6 7.40741E-7 L -0.25 7.40741E-7 " pathEditMode="relative" rAng="0" ptsTypes="AA">
                                      <p:cBhvr>
                                        <p:cTn id="40" dur="1250" spd="-100000" fill="hold"/>
                                        <p:tgtEl>
                                          <p:spTgt spid="37"/>
                                        </p:tgtEl>
                                        <p:attrNameLst>
                                          <p:attrName>ppt_x</p:attrName>
                                          <p:attrName>ppt_y</p:attrName>
                                        </p:attrNameLst>
                                      </p:cBhvr>
                                      <p:rCtr x="-12500" y="0"/>
                                    </p:animMotion>
                                  </p:childTnLst>
                                </p:cTn>
                              </p:par>
                            </p:childTnLst>
                          </p:cTn>
                        </p:par>
                        <p:par>
                          <p:cTn id="41" fill="hold">
                            <p:stCondLst>
                              <p:cond delay="3500"/>
                            </p:stCondLst>
                            <p:childTnLst>
                              <p:par>
                                <p:cTn id="42" presetID="50" presetClass="entr" presetSubtype="0" decel="100000" fill="hold" grpId="0" nodeType="afterEffect">
                                  <p:stCondLst>
                                    <p:cond delay="0"/>
                                  </p:stCondLst>
                                  <p:iterate type="lt">
                                    <p:tmPct val="10000"/>
                                  </p:iterate>
                                  <p:childTnLst>
                                    <p:set>
                                      <p:cBhvr>
                                        <p:cTn id="43" dur="1" fill="hold">
                                          <p:stCondLst>
                                            <p:cond delay="0"/>
                                          </p:stCondLst>
                                        </p:cTn>
                                        <p:tgtEl>
                                          <p:spTgt spid="35">
                                            <p:txEl>
                                              <p:pRg st="0" end="0"/>
                                            </p:txEl>
                                          </p:spTgt>
                                        </p:tgtEl>
                                        <p:attrNameLst>
                                          <p:attrName>style.visibility</p:attrName>
                                        </p:attrNameLst>
                                      </p:cBhvr>
                                      <p:to>
                                        <p:strVal val="visible"/>
                                      </p:to>
                                    </p:set>
                                    <p:anim calcmode="lin" valueType="num">
                                      <p:cBhvr>
                                        <p:cTn id="44" dur="50" fill="hold"/>
                                        <p:tgtEl>
                                          <p:spTgt spid="35">
                                            <p:txEl>
                                              <p:pRg st="0" end="0"/>
                                            </p:txEl>
                                          </p:spTgt>
                                        </p:tgtEl>
                                        <p:attrNameLst>
                                          <p:attrName>ppt_w</p:attrName>
                                        </p:attrNameLst>
                                      </p:cBhvr>
                                      <p:tavLst>
                                        <p:tav tm="0">
                                          <p:val>
                                            <p:strVal val="#ppt_w+.3"/>
                                          </p:val>
                                        </p:tav>
                                        <p:tav tm="100000">
                                          <p:val>
                                            <p:strVal val="#ppt_w"/>
                                          </p:val>
                                        </p:tav>
                                      </p:tavLst>
                                    </p:anim>
                                    <p:anim calcmode="lin" valueType="num">
                                      <p:cBhvr>
                                        <p:cTn id="45" dur="50" fill="hold"/>
                                        <p:tgtEl>
                                          <p:spTgt spid="35">
                                            <p:txEl>
                                              <p:pRg st="0" end="0"/>
                                            </p:txEl>
                                          </p:spTgt>
                                        </p:tgtEl>
                                        <p:attrNameLst>
                                          <p:attrName>ppt_h</p:attrName>
                                        </p:attrNameLst>
                                      </p:cBhvr>
                                      <p:tavLst>
                                        <p:tav tm="0">
                                          <p:val>
                                            <p:strVal val="#ppt_h"/>
                                          </p:val>
                                        </p:tav>
                                        <p:tav tm="100000">
                                          <p:val>
                                            <p:strVal val="#ppt_h"/>
                                          </p:val>
                                        </p:tav>
                                      </p:tavLst>
                                    </p:anim>
                                    <p:animEffect transition="in" filter="fade">
                                      <p:cBhvr>
                                        <p:cTn id="46" dur="50"/>
                                        <p:tgtEl>
                                          <p:spTgt spid="3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build="allAtOnce"/>
      <p:bldP spid="36" grpId="0" animBg="1"/>
      <p:bldP spid="36" grpId="1" animBg="1"/>
      <p:bldP spid="37" grpId="0" animBg="1"/>
      <p:bldP spid="37"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44"/>
          <p:cNvGrpSpPr>
            <a:grpSpLocks noChangeAspect="1"/>
          </p:cNvGrpSpPr>
          <p:nvPr/>
        </p:nvGrpSpPr>
        <p:grpSpPr bwMode="auto">
          <a:xfrm>
            <a:off x="1575245" y="4570478"/>
            <a:ext cx="778625" cy="756121"/>
            <a:chOff x="3202" y="1607"/>
            <a:chExt cx="1730" cy="1680"/>
          </a:xfrm>
          <a:solidFill>
            <a:schemeClr val="bg1"/>
          </a:solidFill>
        </p:grpSpPr>
        <p:sp>
          <p:nvSpPr>
            <p:cNvPr id="12" name="Freeform 45"/>
            <p:cNvSpPr/>
            <p:nvPr/>
          </p:nvSpPr>
          <p:spPr bwMode="auto">
            <a:xfrm>
              <a:off x="3202" y="1607"/>
              <a:ext cx="1521" cy="1336"/>
            </a:xfrm>
            <a:custGeom>
              <a:avLst/>
              <a:gdLst>
                <a:gd name="T0" fmla="*/ 93 w 327"/>
                <a:gd name="T1" fmla="*/ 5 h 287"/>
                <a:gd name="T2" fmla="*/ 123 w 327"/>
                <a:gd name="T3" fmla="*/ 4 h 287"/>
                <a:gd name="T4" fmla="*/ 201 w 327"/>
                <a:gd name="T5" fmla="*/ 37 h 287"/>
                <a:gd name="T6" fmla="*/ 224 w 327"/>
                <a:gd name="T7" fmla="*/ 39 h 287"/>
                <a:gd name="T8" fmla="*/ 299 w 327"/>
                <a:gd name="T9" fmla="*/ 11 h 287"/>
                <a:gd name="T10" fmla="*/ 320 w 327"/>
                <a:gd name="T11" fmla="*/ 9 h 287"/>
                <a:gd name="T12" fmla="*/ 325 w 327"/>
                <a:gd name="T13" fmla="*/ 29 h 287"/>
                <a:gd name="T14" fmla="*/ 325 w 327"/>
                <a:gd name="T15" fmla="*/ 133 h 287"/>
                <a:gd name="T16" fmla="*/ 297 w 327"/>
                <a:gd name="T17" fmla="*/ 104 h 287"/>
                <a:gd name="T18" fmla="*/ 296 w 327"/>
                <a:gd name="T19" fmla="*/ 44 h 287"/>
                <a:gd name="T20" fmla="*/ 214 w 327"/>
                <a:gd name="T21" fmla="*/ 72 h 287"/>
                <a:gd name="T22" fmla="*/ 109 w 327"/>
                <a:gd name="T23" fmla="*/ 29 h 287"/>
                <a:gd name="T24" fmla="*/ 27 w 327"/>
                <a:gd name="T25" fmla="*/ 67 h 287"/>
                <a:gd name="T26" fmla="*/ 27 w 327"/>
                <a:gd name="T27" fmla="*/ 249 h 287"/>
                <a:gd name="T28" fmla="*/ 94 w 327"/>
                <a:gd name="T29" fmla="*/ 219 h 287"/>
                <a:gd name="T30" fmla="*/ 105 w 327"/>
                <a:gd name="T31" fmla="*/ 247 h 287"/>
                <a:gd name="T32" fmla="*/ 23 w 327"/>
                <a:gd name="T33" fmla="*/ 283 h 287"/>
                <a:gd name="T34" fmla="*/ 2 w 327"/>
                <a:gd name="T35" fmla="*/ 285 h 287"/>
                <a:gd name="T36" fmla="*/ 2 w 327"/>
                <a:gd name="T37" fmla="*/ 46 h 287"/>
                <a:gd name="T38" fmla="*/ 93 w 327"/>
                <a:gd name="T39" fmla="*/ 5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27" h="287">
                  <a:moveTo>
                    <a:pt x="93" y="5"/>
                  </a:moveTo>
                  <a:cubicBezTo>
                    <a:pt x="102" y="0"/>
                    <a:pt x="113" y="0"/>
                    <a:pt x="123" y="4"/>
                  </a:cubicBezTo>
                  <a:cubicBezTo>
                    <a:pt x="149" y="15"/>
                    <a:pt x="175" y="25"/>
                    <a:pt x="201" y="37"/>
                  </a:cubicBezTo>
                  <a:cubicBezTo>
                    <a:pt x="208" y="41"/>
                    <a:pt x="216" y="42"/>
                    <a:pt x="224" y="39"/>
                  </a:cubicBezTo>
                  <a:cubicBezTo>
                    <a:pt x="249" y="30"/>
                    <a:pt x="274" y="20"/>
                    <a:pt x="299" y="11"/>
                  </a:cubicBezTo>
                  <a:cubicBezTo>
                    <a:pt x="305" y="8"/>
                    <a:pt x="313" y="7"/>
                    <a:pt x="320" y="9"/>
                  </a:cubicBezTo>
                  <a:cubicBezTo>
                    <a:pt x="327" y="13"/>
                    <a:pt x="325" y="22"/>
                    <a:pt x="325" y="29"/>
                  </a:cubicBezTo>
                  <a:cubicBezTo>
                    <a:pt x="325" y="64"/>
                    <a:pt x="326" y="99"/>
                    <a:pt x="325" y="133"/>
                  </a:cubicBezTo>
                  <a:cubicBezTo>
                    <a:pt x="316" y="123"/>
                    <a:pt x="307" y="113"/>
                    <a:pt x="297" y="104"/>
                  </a:cubicBezTo>
                  <a:cubicBezTo>
                    <a:pt x="296" y="84"/>
                    <a:pt x="297" y="64"/>
                    <a:pt x="296" y="44"/>
                  </a:cubicBezTo>
                  <a:cubicBezTo>
                    <a:pt x="268" y="50"/>
                    <a:pt x="242" y="66"/>
                    <a:pt x="214" y="72"/>
                  </a:cubicBezTo>
                  <a:cubicBezTo>
                    <a:pt x="178" y="61"/>
                    <a:pt x="144" y="43"/>
                    <a:pt x="109" y="29"/>
                  </a:cubicBezTo>
                  <a:cubicBezTo>
                    <a:pt x="98" y="34"/>
                    <a:pt x="44" y="59"/>
                    <a:pt x="27" y="67"/>
                  </a:cubicBezTo>
                  <a:cubicBezTo>
                    <a:pt x="26" y="81"/>
                    <a:pt x="25" y="203"/>
                    <a:pt x="27" y="249"/>
                  </a:cubicBezTo>
                  <a:cubicBezTo>
                    <a:pt x="50" y="241"/>
                    <a:pt x="72" y="229"/>
                    <a:pt x="94" y="219"/>
                  </a:cubicBezTo>
                  <a:cubicBezTo>
                    <a:pt x="101" y="227"/>
                    <a:pt x="103" y="237"/>
                    <a:pt x="105" y="247"/>
                  </a:cubicBezTo>
                  <a:cubicBezTo>
                    <a:pt x="77" y="258"/>
                    <a:pt x="51" y="272"/>
                    <a:pt x="23" y="283"/>
                  </a:cubicBezTo>
                  <a:cubicBezTo>
                    <a:pt x="16" y="287"/>
                    <a:pt x="9" y="285"/>
                    <a:pt x="2" y="285"/>
                  </a:cubicBezTo>
                  <a:cubicBezTo>
                    <a:pt x="1" y="235"/>
                    <a:pt x="0" y="77"/>
                    <a:pt x="2" y="46"/>
                  </a:cubicBezTo>
                  <a:cubicBezTo>
                    <a:pt x="32" y="32"/>
                    <a:pt x="63" y="19"/>
                    <a:pt x="9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dirty="0">
                <a:latin typeface="inpin heiti" charset="-122"/>
                <a:ea typeface="inpin heiti" charset="-122"/>
              </a:endParaRPr>
            </a:p>
          </p:txBody>
        </p:sp>
        <p:sp>
          <p:nvSpPr>
            <p:cNvPr id="13" name="Freeform 46"/>
            <p:cNvSpPr>
              <a:spLocks noEditPoints="1"/>
            </p:cNvSpPr>
            <p:nvPr/>
          </p:nvSpPr>
          <p:spPr bwMode="auto">
            <a:xfrm>
              <a:off x="3700" y="2068"/>
              <a:ext cx="1232" cy="1219"/>
            </a:xfrm>
            <a:custGeom>
              <a:avLst/>
              <a:gdLst>
                <a:gd name="T0" fmla="*/ 13 w 265"/>
                <a:gd name="T1" fmla="*/ 118 h 262"/>
                <a:gd name="T2" fmla="*/ 98 w 265"/>
                <a:gd name="T3" fmla="*/ 2 h 262"/>
                <a:gd name="T4" fmla="*/ 167 w 265"/>
                <a:gd name="T5" fmla="*/ 21 h 262"/>
                <a:gd name="T6" fmla="*/ 198 w 265"/>
                <a:gd name="T7" fmla="*/ 58 h 262"/>
                <a:gd name="T8" fmla="*/ 206 w 265"/>
                <a:gd name="T9" fmla="*/ 110 h 262"/>
                <a:gd name="T10" fmla="*/ 184 w 265"/>
                <a:gd name="T11" fmla="*/ 167 h 262"/>
                <a:gd name="T12" fmla="*/ 215 w 265"/>
                <a:gd name="T13" fmla="*/ 181 h 262"/>
                <a:gd name="T14" fmla="*/ 255 w 265"/>
                <a:gd name="T15" fmla="*/ 220 h 262"/>
                <a:gd name="T16" fmla="*/ 224 w 265"/>
                <a:gd name="T17" fmla="*/ 252 h 262"/>
                <a:gd name="T18" fmla="*/ 177 w 265"/>
                <a:gd name="T19" fmla="*/ 211 h 262"/>
                <a:gd name="T20" fmla="*/ 161 w 265"/>
                <a:gd name="T21" fmla="*/ 183 h 262"/>
                <a:gd name="T22" fmla="*/ 90 w 265"/>
                <a:gd name="T23" fmla="*/ 195 h 262"/>
                <a:gd name="T24" fmla="*/ 13 w 265"/>
                <a:gd name="T25" fmla="*/ 118 h 262"/>
                <a:gd name="T26" fmla="*/ 100 w 265"/>
                <a:gd name="T27" fmla="*/ 36 h 262"/>
                <a:gd name="T28" fmla="*/ 50 w 265"/>
                <a:gd name="T29" fmla="*/ 74 h 262"/>
                <a:gd name="T30" fmla="*/ 82 w 265"/>
                <a:gd name="T31" fmla="*/ 158 h 262"/>
                <a:gd name="T32" fmla="*/ 171 w 265"/>
                <a:gd name="T33" fmla="*/ 115 h 262"/>
                <a:gd name="T34" fmla="*/ 100 w 265"/>
                <a:gd name="T35" fmla="*/ 36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5" h="262">
                  <a:moveTo>
                    <a:pt x="13" y="118"/>
                  </a:moveTo>
                  <a:cubicBezTo>
                    <a:pt x="0" y="64"/>
                    <a:pt x="44" y="7"/>
                    <a:pt x="98" y="2"/>
                  </a:cubicBezTo>
                  <a:cubicBezTo>
                    <a:pt x="120" y="0"/>
                    <a:pt x="150" y="7"/>
                    <a:pt x="167" y="21"/>
                  </a:cubicBezTo>
                  <a:cubicBezTo>
                    <a:pt x="180" y="30"/>
                    <a:pt x="190" y="44"/>
                    <a:pt x="198" y="58"/>
                  </a:cubicBezTo>
                  <a:cubicBezTo>
                    <a:pt x="205" y="72"/>
                    <a:pt x="207" y="95"/>
                    <a:pt x="206" y="110"/>
                  </a:cubicBezTo>
                  <a:cubicBezTo>
                    <a:pt x="205" y="131"/>
                    <a:pt x="192" y="148"/>
                    <a:pt x="184" y="167"/>
                  </a:cubicBezTo>
                  <a:cubicBezTo>
                    <a:pt x="195" y="170"/>
                    <a:pt x="207" y="172"/>
                    <a:pt x="215" y="181"/>
                  </a:cubicBezTo>
                  <a:cubicBezTo>
                    <a:pt x="228" y="195"/>
                    <a:pt x="246" y="204"/>
                    <a:pt x="255" y="220"/>
                  </a:cubicBezTo>
                  <a:cubicBezTo>
                    <a:pt x="265" y="239"/>
                    <a:pt x="242" y="262"/>
                    <a:pt x="224" y="252"/>
                  </a:cubicBezTo>
                  <a:cubicBezTo>
                    <a:pt x="207" y="240"/>
                    <a:pt x="192" y="225"/>
                    <a:pt x="177" y="211"/>
                  </a:cubicBezTo>
                  <a:cubicBezTo>
                    <a:pt x="168" y="204"/>
                    <a:pt x="172" y="189"/>
                    <a:pt x="161" y="183"/>
                  </a:cubicBezTo>
                  <a:cubicBezTo>
                    <a:pt x="139" y="193"/>
                    <a:pt x="114" y="202"/>
                    <a:pt x="90" y="195"/>
                  </a:cubicBezTo>
                  <a:cubicBezTo>
                    <a:pt x="51" y="188"/>
                    <a:pt x="20" y="156"/>
                    <a:pt x="13" y="118"/>
                  </a:cubicBezTo>
                  <a:close/>
                  <a:moveTo>
                    <a:pt x="100" y="36"/>
                  </a:moveTo>
                  <a:cubicBezTo>
                    <a:pt x="78" y="40"/>
                    <a:pt x="59" y="54"/>
                    <a:pt x="50" y="74"/>
                  </a:cubicBezTo>
                  <a:cubicBezTo>
                    <a:pt x="38" y="105"/>
                    <a:pt x="50" y="145"/>
                    <a:pt x="82" y="158"/>
                  </a:cubicBezTo>
                  <a:cubicBezTo>
                    <a:pt x="117" y="175"/>
                    <a:pt x="163" y="153"/>
                    <a:pt x="171" y="115"/>
                  </a:cubicBezTo>
                  <a:cubicBezTo>
                    <a:pt x="184" y="73"/>
                    <a:pt x="142" y="28"/>
                    <a:pt x="100"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dirty="0">
                <a:latin typeface="inpin heiti" charset="-122"/>
                <a:ea typeface="inpin heiti" charset="-122"/>
              </a:endParaRPr>
            </a:p>
          </p:txBody>
        </p:sp>
        <p:sp>
          <p:nvSpPr>
            <p:cNvPr id="14" name="Freeform 47"/>
            <p:cNvSpPr/>
            <p:nvPr/>
          </p:nvSpPr>
          <p:spPr bwMode="auto">
            <a:xfrm>
              <a:off x="3951" y="2501"/>
              <a:ext cx="279" cy="297"/>
            </a:xfrm>
            <a:custGeom>
              <a:avLst/>
              <a:gdLst>
                <a:gd name="T0" fmla="*/ 0 w 60"/>
                <a:gd name="T1" fmla="*/ 10 h 64"/>
                <a:gd name="T2" fmla="*/ 19 w 60"/>
                <a:gd name="T3" fmla="*/ 1 h 64"/>
                <a:gd name="T4" fmla="*/ 31 w 60"/>
                <a:gd name="T5" fmla="*/ 27 h 64"/>
                <a:gd name="T6" fmla="*/ 59 w 60"/>
                <a:gd name="T7" fmla="*/ 42 h 64"/>
                <a:gd name="T8" fmla="*/ 60 w 60"/>
                <a:gd name="T9" fmla="*/ 58 h 64"/>
                <a:gd name="T10" fmla="*/ 0 w 60"/>
                <a:gd name="T11" fmla="*/ 10 h 64"/>
              </a:gdLst>
              <a:ahLst/>
              <a:cxnLst>
                <a:cxn ang="0">
                  <a:pos x="T0" y="T1"/>
                </a:cxn>
                <a:cxn ang="0">
                  <a:pos x="T2" y="T3"/>
                </a:cxn>
                <a:cxn ang="0">
                  <a:pos x="T4" y="T5"/>
                </a:cxn>
                <a:cxn ang="0">
                  <a:pos x="T6" y="T7"/>
                </a:cxn>
                <a:cxn ang="0">
                  <a:pos x="T8" y="T9"/>
                </a:cxn>
                <a:cxn ang="0">
                  <a:pos x="T10" y="T11"/>
                </a:cxn>
              </a:cxnLst>
              <a:rect l="0" t="0" r="r" b="b"/>
              <a:pathLst>
                <a:path w="60" h="64">
                  <a:moveTo>
                    <a:pt x="0" y="10"/>
                  </a:moveTo>
                  <a:cubicBezTo>
                    <a:pt x="1" y="0"/>
                    <a:pt x="12" y="0"/>
                    <a:pt x="19" y="1"/>
                  </a:cubicBezTo>
                  <a:cubicBezTo>
                    <a:pt x="21" y="10"/>
                    <a:pt x="24" y="20"/>
                    <a:pt x="31" y="27"/>
                  </a:cubicBezTo>
                  <a:cubicBezTo>
                    <a:pt x="38" y="35"/>
                    <a:pt x="49" y="38"/>
                    <a:pt x="59" y="42"/>
                  </a:cubicBezTo>
                  <a:cubicBezTo>
                    <a:pt x="60" y="47"/>
                    <a:pt x="60" y="52"/>
                    <a:pt x="60" y="58"/>
                  </a:cubicBezTo>
                  <a:cubicBezTo>
                    <a:pt x="31" y="64"/>
                    <a:pt x="4" y="38"/>
                    <a:pt x="0"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dirty="0">
                <a:latin typeface="inpin heiti" charset="-122"/>
                <a:ea typeface="inpin heiti" charset="-122"/>
              </a:endParaRPr>
            </a:p>
          </p:txBody>
        </p:sp>
      </p:grpSp>
      <p:grpSp>
        <p:nvGrpSpPr>
          <p:cNvPr id="15" name="Group 58"/>
          <p:cNvGrpSpPr>
            <a:grpSpLocks noChangeAspect="1"/>
          </p:cNvGrpSpPr>
          <p:nvPr/>
        </p:nvGrpSpPr>
        <p:grpSpPr bwMode="auto">
          <a:xfrm>
            <a:off x="6915300" y="4572138"/>
            <a:ext cx="625945" cy="752801"/>
            <a:chOff x="4372" y="1753"/>
            <a:chExt cx="676" cy="813"/>
          </a:xfrm>
          <a:solidFill>
            <a:schemeClr val="bg1"/>
          </a:solidFill>
        </p:grpSpPr>
        <p:sp>
          <p:nvSpPr>
            <p:cNvPr id="16" name="Freeform 59"/>
            <p:cNvSpPr/>
            <p:nvPr/>
          </p:nvSpPr>
          <p:spPr bwMode="auto">
            <a:xfrm>
              <a:off x="4372" y="1756"/>
              <a:ext cx="294" cy="388"/>
            </a:xfrm>
            <a:custGeom>
              <a:avLst/>
              <a:gdLst>
                <a:gd name="T0" fmla="*/ 52 w 123"/>
                <a:gd name="T1" fmla="*/ 6 h 163"/>
                <a:gd name="T2" fmla="*/ 71 w 123"/>
                <a:gd name="T3" fmla="*/ 7 h 163"/>
                <a:gd name="T4" fmla="*/ 115 w 123"/>
                <a:gd name="T5" fmla="*/ 59 h 163"/>
                <a:gd name="T6" fmla="*/ 115 w 123"/>
                <a:gd name="T7" fmla="*/ 81 h 163"/>
                <a:gd name="T8" fmla="*/ 84 w 123"/>
                <a:gd name="T9" fmla="*/ 83 h 163"/>
                <a:gd name="T10" fmla="*/ 113 w 123"/>
                <a:gd name="T11" fmla="*/ 137 h 163"/>
                <a:gd name="T12" fmla="*/ 65 w 123"/>
                <a:gd name="T13" fmla="*/ 163 h 163"/>
                <a:gd name="T14" fmla="*/ 36 w 123"/>
                <a:gd name="T15" fmla="*/ 83 h 163"/>
                <a:gd name="T16" fmla="*/ 0 w 123"/>
                <a:gd name="T17" fmla="*/ 70 h 163"/>
                <a:gd name="T18" fmla="*/ 21 w 123"/>
                <a:gd name="T19" fmla="*/ 42 h 163"/>
                <a:gd name="T20" fmla="*/ 52 w 123"/>
                <a:gd name="T21" fmla="*/ 6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3" h="163">
                  <a:moveTo>
                    <a:pt x="52" y="6"/>
                  </a:moveTo>
                  <a:cubicBezTo>
                    <a:pt x="56" y="0"/>
                    <a:pt x="67" y="1"/>
                    <a:pt x="71" y="7"/>
                  </a:cubicBezTo>
                  <a:cubicBezTo>
                    <a:pt x="85" y="25"/>
                    <a:pt x="100" y="42"/>
                    <a:pt x="115" y="59"/>
                  </a:cubicBezTo>
                  <a:cubicBezTo>
                    <a:pt x="121" y="65"/>
                    <a:pt x="123" y="76"/>
                    <a:pt x="115" y="81"/>
                  </a:cubicBezTo>
                  <a:cubicBezTo>
                    <a:pt x="105" y="83"/>
                    <a:pt x="95" y="82"/>
                    <a:pt x="84" y="83"/>
                  </a:cubicBezTo>
                  <a:cubicBezTo>
                    <a:pt x="81" y="105"/>
                    <a:pt x="95" y="125"/>
                    <a:pt x="113" y="137"/>
                  </a:cubicBezTo>
                  <a:cubicBezTo>
                    <a:pt x="97" y="145"/>
                    <a:pt x="82" y="156"/>
                    <a:pt x="65" y="163"/>
                  </a:cubicBezTo>
                  <a:cubicBezTo>
                    <a:pt x="46" y="141"/>
                    <a:pt x="33" y="113"/>
                    <a:pt x="36" y="83"/>
                  </a:cubicBezTo>
                  <a:cubicBezTo>
                    <a:pt x="24" y="81"/>
                    <a:pt x="1" y="88"/>
                    <a:pt x="0" y="70"/>
                  </a:cubicBezTo>
                  <a:cubicBezTo>
                    <a:pt x="4" y="59"/>
                    <a:pt x="13" y="51"/>
                    <a:pt x="21" y="42"/>
                  </a:cubicBezTo>
                  <a:cubicBezTo>
                    <a:pt x="31" y="31"/>
                    <a:pt x="41" y="18"/>
                    <a:pt x="5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dirty="0">
                <a:latin typeface="inpin heiti" charset="-122"/>
                <a:ea typeface="inpin heiti" charset="-122"/>
              </a:endParaRPr>
            </a:p>
          </p:txBody>
        </p:sp>
        <p:sp>
          <p:nvSpPr>
            <p:cNvPr id="17" name="Freeform 60"/>
            <p:cNvSpPr/>
            <p:nvPr/>
          </p:nvSpPr>
          <p:spPr bwMode="auto">
            <a:xfrm>
              <a:off x="4463" y="1753"/>
              <a:ext cx="585" cy="813"/>
            </a:xfrm>
            <a:custGeom>
              <a:avLst/>
              <a:gdLst>
                <a:gd name="T0" fmla="*/ 179 w 245"/>
                <a:gd name="T1" fmla="*/ 4 h 341"/>
                <a:gd name="T2" fmla="*/ 201 w 245"/>
                <a:gd name="T3" fmla="*/ 16 h 341"/>
                <a:gd name="T4" fmla="*/ 241 w 245"/>
                <a:gd name="T5" fmla="*/ 64 h 341"/>
                <a:gd name="T6" fmla="*/ 240 w 245"/>
                <a:gd name="T7" fmla="*/ 81 h 341"/>
                <a:gd name="T8" fmla="*/ 211 w 245"/>
                <a:gd name="T9" fmla="*/ 84 h 341"/>
                <a:gd name="T10" fmla="*/ 172 w 245"/>
                <a:gd name="T11" fmla="*/ 169 h 341"/>
                <a:gd name="T12" fmla="*/ 87 w 245"/>
                <a:gd name="T13" fmla="*/ 221 h 341"/>
                <a:gd name="T14" fmla="*/ 53 w 245"/>
                <a:gd name="T15" fmla="*/ 250 h 341"/>
                <a:gd name="T16" fmla="*/ 46 w 245"/>
                <a:gd name="T17" fmla="*/ 339 h 341"/>
                <a:gd name="T18" fmla="*/ 1 w 245"/>
                <a:gd name="T19" fmla="*/ 340 h 341"/>
                <a:gd name="T20" fmla="*/ 1 w 245"/>
                <a:gd name="T21" fmla="*/ 267 h 341"/>
                <a:gd name="T22" fmla="*/ 12 w 245"/>
                <a:gd name="T23" fmla="*/ 225 h 341"/>
                <a:gd name="T24" fmla="*/ 54 w 245"/>
                <a:gd name="T25" fmla="*/ 184 h 341"/>
                <a:gd name="T26" fmla="*/ 107 w 245"/>
                <a:gd name="T27" fmla="*/ 152 h 341"/>
                <a:gd name="T28" fmla="*/ 154 w 245"/>
                <a:gd name="T29" fmla="*/ 115 h 341"/>
                <a:gd name="T30" fmla="*/ 159 w 245"/>
                <a:gd name="T31" fmla="*/ 84 h 341"/>
                <a:gd name="T32" fmla="*/ 126 w 245"/>
                <a:gd name="T33" fmla="*/ 78 h 341"/>
                <a:gd name="T34" fmla="*/ 138 w 245"/>
                <a:gd name="T35" fmla="*/ 51 h 341"/>
                <a:gd name="T36" fmla="*/ 179 w 245"/>
                <a:gd name="T37" fmla="*/ 4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5" h="341">
                  <a:moveTo>
                    <a:pt x="179" y="4"/>
                  </a:moveTo>
                  <a:cubicBezTo>
                    <a:pt x="189" y="0"/>
                    <a:pt x="195" y="10"/>
                    <a:pt x="201" y="16"/>
                  </a:cubicBezTo>
                  <a:cubicBezTo>
                    <a:pt x="214" y="32"/>
                    <a:pt x="229" y="47"/>
                    <a:pt x="241" y="64"/>
                  </a:cubicBezTo>
                  <a:cubicBezTo>
                    <a:pt x="245" y="69"/>
                    <a:pt x="244" y="77"/>
                    <a:pt x="240" y="81"/>
                  </a:cubicBezTo>
                  <a:cubicBezTo>
                    <a:pt x="231" y="85"/>
                    <a:pt x="221" y="83"/>
                    <a:pt x="211" y="84"/>
                  </a:cubicBezTo>
                  <a:cubicBezTo>
                    <a:pt x="209" y="115"/>
                    <a:pt x="199" y="149"/>
                    <a:pt x="172" y="169"/>
                  </a:cubicBezTo>
                  <a:cubicBezTo>
                    <a:pt x="145" y="187"/>
                    <a:pt x="115" y="203"/>
                    <a:pt x="87" y="221"/>
                  </a:cubicBezTo>
                  <a:cubicBezTo>
                    <a:pt x="75" y="229"/>
                    <a:pt x="59" y="235"/>
                    <a:pt x="53" y="250"/>
                  </a:cubicBezTo>
                  <a:cubicBezTo>
                    <a:pt x="42" y="278"/>
                    <a:pt x="50" y="310"/>
                    <a:pt x="46" y="339"/>
                  </a:cubicBezTo>
                  <a:cubicBezTo>
                    <a:pt x="31" y="341"/>
                    <a:pt x="16" y="341"/>
                    <a:pt x="1" y="340"/>
                  </a:cubicBezTo>
                  <a:cubicBezTo>
                    <a:pt x="0" y="316"/>
                    <a:pt x="1" y="291"/>
                    <a:pt x="1" y="267"/>
                  </a:cubicBezTo>
                  <a:cubicBezTo>
                    <a:pt x="1" y="252"/>
                    <a:pt x="3" y="237"/>
                    <a:pt x="12" y="225"/>
                  </a:cubicBezTo>
                  <a:cubicBezTo>
                    <a:pt x="25" y="210"/>
                    <a:pt x="41" y="198"/>
                    <a:pt x="54" y="184"/>
                  </a:cubicBezTo>
                  <a:cubicBezTo>
                    <a:pt x="71" y="171"/>
                    <a:pt x="90" y="164"/>
                    <a:pt x="107" y="152"/>
                  </a:cubicBezTo>
                  <a:cubicBezTo>
                    <a:pt x="123" y="140"/>
                    <a:pt x="144" y="133"/>
                    <a:pt x="154" y="115"/>
                  </a:cubicBezTo>
                  <a:cubicBezTo>
                    <a:pt x="159" y="105"/>
                    <a:pt x="163" y="94"/>
                    <a:pt x="159" y="84"/>
                  </a:cubicBezTo>
                  <a:cubicBezTo>
                    <a:pt x="148" y="82"/>
                    <a:pt x="135" y="86"/>
                    <a:pt x="126" y="78"/>
                  </a:cubicBezTo>
                  <a:cubicBezTo>
                    <a:pt x="122" y="67"/>
                    <a:pt x="132" y="59"/>
                    <a:pt x="138" y="51"/>
                  </a:cubicBezTo>
                  <a:cubicBezTo>
                    <a:pt x="152" y="36"/>
                    <a:pt x="164" y="18"/>
                    <a:pt x="179"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dirty="0">
                <a:latin typeface="inpin heiti" charset="-122"/>
                <a:ea typeface="inpin heiti" charset="-122"/>
              </a:endParaRPr>
            </a:p>
          </p:txBody>
        </p:sp>
        <p:sp>
          <p:nvSpPr>
            <p:cNvPr id="18" name="Freeform 61"/>
            <p:cNvSpPr/>
            <p:nvPr/>
          </p:nvSpPr>
          <p:spPr bwMode="auto">
            <a:xfrm>
              <a:off x="4785" y="2230"/>
              <a:ext cx="172" cy="336"/>
            </a:xfrm>
            <a:custGeom>
              <a:avLst/>
              <a:gdLst>
                <a:gd name="T0" fmla="*/ 0 w 72"/>
                <a:gd name="T1" fmla="*/ 25 h 141"/>
                <a:gd name="T2" fmla="*/ 42 w 72"/>
                <a:gd name="T3" fmla="*/ 0 h 141"/>
                <a:gd name="T4" fmla="*/ 71 w 72"/>
                <a:gd name="T5" fmla="*/ 63 h 141"/>
                <a:gd name="T6" fmla="*/ 71 w 72"/>
                <a:gd name="T7" fmla="*/ 139 h 141"/>
                <a:gd name="T8" fmla="*/ 23 w 72"/>
                <a:gd name="T9" fmla="*/ 140 h 141"/>
                <a:gd name="T10" fmla="*/ 22 w 72"/>
                <a:gd name="T11" fmla="*/ 63 h 141"/>
                <a:gd name="T12" fmla="*/ 0 w 72"/>
                <a:gd name="T13" fmla="*/ 29 h 141"/>
                <a:gd name="T14" fmla="*/ 0 w 72"/>
                <a:gd name="T15" fmla="*/ 25 h 1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141">
                  <a:moveTo>
                    <a:pt x="0" y="25"/>
                  </a:moveTo>
                  <a:cubicBezTo>
                    <a:pt x="14" y="16"/>
                    <a:pt x="28" y="8"/>
                    <a:pt x="42" y="0"/>
                  </a:cubicBezTo>
                  <a:cubicBezTo>
                    <a:pt x="57" y="18"/>
                    <a:pt x="71" y="39"/>
                    <a:pt x="71" y="63"/>
                  </a:cubicBezTo>
                  <a:cubicBezTo>
                    <a:pt x="71" y="88"/>
                    <a:pt x="72" y="114"/>
                    <a:pt x="71" y="139"/>
                  </a:cubicBezTo>
                  <a:cubicBezTo>
                    <a:pt x="55" y="141"/>
                    <a:pt x="39" y="141"/>
                    <a:pt x="23" y="140"/>
                  </a:cubicBezTo>
                  <a:cubicBezTo>
                    <a:pt x="22" y="114"/>
                    <a:pt x="24" y="88"/>
                    <a:pt x="22" y="63"/>
                  </a:cubicBezTo>
                  <a:cubicBezTo>
                    <a:pt x="21" y="49"/>
                    <a:pt x="10" y="39"/>
                    <a:pt x="0" y="29"/>
                  </a:cubicBezTo>
                  <a:cubicBezTo>
                    <a:pt x="0" y="28"/>
                    <a:pt x="0" y="26"/>
                    <a:pt x="0"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dirty="0">
                <a:latin typeface="inpin heiti" charset="-122"/>
                <a:ea typeface="inpin heiti" charset="-122"/>
              </a:endParaRPr>
            </a:p>
          </p:txBody>
        </p:sp>
      </p:grpSp>
      <p:grpSp>
        <p:nvGrpSpPr>
          <p:cNvPr id="6" name="组合 5"/>
          <p:cNvGrpSpPr>
            <a:grpSpLocks noChangeAspect="1"/>
          </p:cNvGrpSpPr>
          <p:nvPr/>
        </p:nvGrpSpPr>
        <p:grpSpPr>
          <a:xfrm>
            <a:off x="6820438" y="2036187"/>
            <a:ext cx="851407" cy="752800"/>
            <a:chOff x="3676115" y="1160462"/>
            <a:chExt cx="5659574" cy="5004107"/>
          </a:xfrm>
          <a:solidFill>
            <a:schemeClr val="bg1"/>
          </a:solidFill>
        </p:grpSpPr>
        <p:sp>
          <p:nvSpPr>
            <p:cNvPr id="7" name="任意多边形 6"/>
            <p:cNvSpPr/>
            <p:nvPr/>
          </p:nvSpPr>
          <p:spPr>
            <a:xfrm>
              <a:off x="3676115" y="2915504"/>
              <a:ext cx="4433135" cy="3249065"/>
            </a:xfrm>
            <a:custGeom>
              <a:avLst/>
              <a:gdLst>
                <a:gd name="connsiteX0" fmla="*/ 1383752 w 4433135"/>
                <a:gd name="connsiteY0" fmla="*/ 867104 h 3249065"/>
                <a:gd name="connsiteX1" fmla="*/ 1258108 w 4433135"/>
                <a:gd name="connsiteY1" fmla="*/ 868142 h 3249065"/>
                <a:gd name="connsiteX2" fmla="*/ 1210263 w 4433135"/>
                <a:gd name="connsiteY2" fmla="*/ 944893 h 3249065"/>
                <a:gd name="connsiteX3" fmla="*/ 1459057 w 4433135"/>
                <a:gd name="connsiteY3" fmla="*/ 2196531 h 3249065"/>
                <a:gd name="connsiteX4" fmla="*/ 1733368 w 4433135"/>
                <a:gd name="connsiteY4" fmla="*/ 2583239 h 3249065"/>
                <a:gd name="connsiteX5" fmla="*/ 2049146 w 4433135"/>
                <a:gd name="connsiteY5" fmla="*/ 2583239 h 3249065"/>
                <a:gd name="connsiteX6" fmla="*/ 2103371 w 4433135"/>
                <a:gd name="connsiteY6" fmla="*/ 2456304 h 3249065"/>
                <a:gd name="connsiteX7" fmla="*/ 1832248 w 4433135"/>
                <a:gd name="connsiteY7" fmla="*/ 1054116 h 3249065"/>
                <a:gd name="connsiteX8" fmla="*/ 1720610 w 4433135"/>
                <a:gd name="connsiteY8" fmla="*/ 868142 h 3249065"/>
                <a:gd name="connsiteX9" fmla="*/ 1511289 w 4433135"/>
                <a:gd name="connsiteY9" fmla="*/ 867589 h 3249065"/>
                <a:gd name="connsiteX10" fmla="*/ 1383752 w 4433135"/>
                <a:gd name="connsiteY10" fmla="*/ 867104 h 3249065"/>
                <a:gd name="connsiteX11" fmla="*/ 146071 w 4433135"/>
                <a:gd name="connsiteY11" fmla="*/ 0 h 3249065"/>
                <a:gd name="connsiteX12" fmla="*/ 882914 w 4433135"/>
                <a:gd name="connsiteY12" fmla="*/ 0 h 3249065"/>
                <a:gd name="connsiteX13" fmla="*/ 880954 w 4433135"/>
                <a:gd name="connsiteY13" fmla="*/ 74488 h 3249065"/>
                <a:gd name="connsiteX14" fmla="*/ 1122741 w 4433135"/>
                <a:gd name="connsiteY14" fmla="*/ 461420 h 3249065"/>
                <a:gd name="connsiteX15" fmla="*/ 1786399 w 4433135"/>
                <a:gd name="connsiteY15" fmla="*/ 283593 h 3249065"/>
                <a:gd name="connsiteX16" fmla="*/ 1950131 w 4433135"/>
                <a:gd name="connsiteY16" fmla="*/ 0 h 3249065"/>
                <a:gd name="connsiteX17" fmla="*/ 2992123 w 4433135"/>
                <a:gd name="connsiteY17" fmla="*/ 0 h 3249065"/>
                <a:gd name="connsiteX18" fmla="*/ 2975391 w 4433135"/>
                <a:gd name="connsiteY18" fmla="*/ 34734 h 3249065"/>
                <a:gd name="connsiteX19" fmla="*/ 2853142 w 4433135"/>
                <a:gd name="connsiteY19" fmla="*/ 640253 h 3249065"/>
                <a:gd name="connsiteX20" fmla="*/ 2861174 w 4433135"/>
                <a:gd name="connsiteY20" fmla="*/ 799307 h 3249065"/>
                <a:gd name="connsiteX21" fmla="*/ 2870542 w 4433135"/>
                <a:gd name="connsiteY21" fmla="*/ 860687 h 3249065"/>
                <a:gd name="connsiteX22" fmla="*/ 2849298 w 4433135"/>
                <a:gd name="connsiteY22" fmla="*/ 859746 h 3249065"/>
                <a:gd name="connsiteX23" fmla="*/ 2617108 w 4433135"/>
                <a:gd name="connsiteY23" fmla="*/ 855875 h 3249065"/>
                <a:gd name="connsiteX24" fmla="*/ 2511161 w 4433135"/>
                <a:gd name="connsiteY24" fmla="*/ 856055 h 3249065"/>
                <a:gd name="connsiteX25" fmla="*/ 2397787 w 4433135"/>
                <a:gd name="connsiteY25" fmla="*/ 858300 h 3249065"/>
                <a:gd name="connsiteX26" fmla="*/ 2267900 w 4433135"/>
                <a:gd name="connsiteY26" fmla="*/ 1007867 h 3249065"/>
                <a:gd name="connsiteX27" fmla="*/ 2452890 w 4433135"/>
                <a:gd name="connsiteY27" fmla="*/ 2491724 h 3249065"/>
                <a:gd name="connsiteX28" fmla="*/ 2523737 w 4433135"/>
                <a:gd name="connsiteY28" fmla="*/ 2594059 h 3249065"/>
                <a:gd name="connsiteX29" fmla="*/ 2783511 w 4433135"/>
                <a:gd name="connsiteY29" fmla="*/ 2590123 h 3249065"/>
                <a:gd name="connsiteX30" fmla="*/ 2846486 w 4433135"/>
                <a:gd name="connsiteY30" fmla="*/ 2479916 h 3249065"/>
                <a:gd name="connsiteX31" fmla="*/ 2980514 w 4433135"/>
                <a:gd name="connsiteY31" fmla="*/ 1369603 h 3249065"/>
                <a:gd name="connsiteX32" fmla="*/ 2991426 w 4433135"/>
                <a:gd name="connsiteY32" fmla="*/ 1279059 h 3249065"/>
                <a:gd name="connsiteX33" fmla="*/ 3040898 w 4433135"/>
                <a:gd name="connsiteY33" fmla="*/ 1381756 h 3249065"/>
                <a:gd name="connsiteX34" fmla="*/ 3308774 w 4433135"/>
                <a:gd name="connsiteY34" fmla="*/ 1740245 h 3249065"/>
                <a:gd name="connsiteX35" fmla="*/ 3336412 w 4433135"/>
                <a:gd name="connsiteY35" fmla="*/ 1765365 h 3249065"/>
                <a:gd name="connsiteX36" fmla="*/ 3296438 w 4433135"/>
                <a:gd name="connsiteY36" fmla="*/ 1973342 h 3249065"/>
                <a:gd name="connsiteX37" fmla="*/ 3203877 w 4433135"/>
                <a:gd name="connsiteY37" fmla="*/ 2456304 h 3249065"/>
                <a:gd name="connsiteX38" fmla="*/ 3258102 w 4433135"/>
                <a:gd name="connsiteY38" fmla="*/ 2583239 h 3249065"/>
                <a:gd name="connsiteX39" fmla="*/ 3573880 w 4433135"/>
                <a:gd name="connsiteY39" fmla="*/ 2583239 h 3249065"/>
                <a:gd name="connsiteX40" fmla="*/ 3848192 w 4433135"/>
                <a:gd name="connsiteY40" fmla="*/ 2196531 h 3249065"/>
                <a:gd name="connsiteX41" fmla="*/ 3860345 w 4433135"/>
                <a:gd name="connsiteY41" fmla="*/ 2138945 h 3249065"/>
                <a:gd name="connsiteX42" fmla="*/ 3868876 w 4433135"/>
                <a:gd name="connsiteY42" fmla="*/ 2097649 h 3249065"/>
                <a:gd name="connsiteX43" fmla="*/ 3946171 w 4433135"/>
                <a:gd name="connsiteY43" fmla="*/ 2125939 h 3249065"/>
                <a:gd name="connsiteX44" fmla="*/ 4408766 w 4433135"/>
                <a:gd name="connsiteY44" fmla="*/ 2195877 h 3249065"/>
                <a:gd name="connsiteX45" fmla="*/ 4433135 w 4433135"/>
                <a:gd name="connsiteY45" fmla="*/ 2194647 h 3249065"/>
                <a:gd name="connsiteX46" fmla="*/ 4229977 w 4433135"/>
                <a:gd name="connsiteY46" fmla="*/ 2999465 h 3249065"/>
                <a:gd name="connsiteX47" fmla="*/ 3976107 w 4433135"/>
                <a:gd name="connsiteY47" fmla="*/ 3247430 h 3249065"/>
                <a:gd name="connsiteX48" fmla="*/ 1337046 w 4433135"/>
                <a:gd name="connsiteY48" fmla="*/ 3247430 h 3249065"/>
                <a:gd name="connsiteX49" fmla="*/ 1035944 w 4433135"/>
                <a:gd name="connsiteY49" fmla="*/ 3023080 h 3249065"/>
                <a:gd name="connsiteX50" fmla="*/ 507540 w 4433135"/>
                <a:gd name="connsiteY50" fmla="*/ 904676 h 3249065"/>
                <a:gd name="connsiteX51" fmla="*/ 501007 w 4433135"/>
                <a:gd name="connsiteY51" fmla="*/ 876408 h 3249065"/>
                <a:gd name="connsiteX52" fmla="*/ 146071 w 4433135"/>
                <a:gd name="connsiteY52" fmla="*/ 876408 h 3249065"/>
                <a:gd name="connsiteX53" fmla="*/ 0 w 4433135"/>
                <a:gd name="connsiteY53" fmla="*/ 730337 h 3249065"/>
                <a:gd name="connsiteX54" fmla="*/ 0 w 4433135"/>
                <a:gd name="connsiteY54" fmla="*/ 146071 h 3249065"/>
                <a:gd name="connsiteX55" fmla="*/ 146071 w 4433135"/>
                <a:gd name="connsiteY55" fmla="*/ 0 h 3249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4433135" h="3249065">
                  <a:moveTo>
                    <a:pt x="1383752" y="867104"/>
                  </a:moveTo>
                  <a:cubicBezTo>
                    <a:pt x="1340842" y="867128"/>
                    <a:pt x="1298245" y="867404"/>
                    <a:pt x="1258108" y="868142"/>
                  </a:cubicBezTo>
                  <a:cubicBezTo>
                    <a:pt x="1226200" y="868728"/>
                    <a:pt x="1200798" y="897345"/>
                    <a:pt x="1210263" y="944893"/>
                  </a:cubicBezTo>
                  <a:cubicBezTo>
                    <a:pt x="1255501" y="1172141"/>
                    <a:pt x="1399244" y="1917234"/>
                    <a:pt x="1459057" y="2196531"/>
                  </a:cubicBezTo>
                  <a:cubicBezTo>
                    <a:pt x="1517533" y="2469589"/>
                    <a:pt x="1583985" y="2577827"/>
                    <a:pt x="1733368" y="2583239"/>
                  </a:cubicBezTo>
                  <a:cubicBezTo>
                    <a:pt x="1882751" y="2588652"/>
                    <a:pt x="1965151" y="2586683"/>
                    <a:pt x="2049146" y="2583239"/>
                  </a:cubicBezTo>
                  <a:cubicBezTo>
                    <a:pt x="2114849" y="2580546"/>
                    <a:pt x="2126761" y="2578319"/>
                    <a:pt x="2103371" y="2456304"/>
                  </a:cubicBezTo>
                  <a:cubicBezTo>
                    <a:pt x="2054855" y="2203216"/>
                    <a:pt x="1887410" y="1326877"/>
                    <a:pt x="1832248" y="1054116"/>
                  </a:cubicBezTo>
                  <a:cubicBezTo>
                    <a:pt x="1820648" y="996757"/>
                    <a:pt x="1822680" y="866667"/>
                    <a:pt x="1720610" y="868142"/>
                  </a:cubicBezTo>
                  <a:cubicBezTo>
                    <a:pt x="1669576" y="868880"/>
                    <a:pt x="1594087" y="868142"/>
                    <a:pt x="1511289" y="867589"/>
                  </a:cubicBezTo>
                  <a:cubicBezTo>
                    <a:pt x="1469890" y="867313"/>
                    <a:pt x="1426663" y="867082"/>
                    <a:pt x="1383752" y="867104"/>
                  </a:cubicBezTo>
                  <a:close/>
                  <a:moveTo>
                    <a:pt x="146071" y="0"/>
                  </a:moveTo>
                  <a:lnTo>
                    <a:pt x="882914" y="0"/>
                  </a:lnTo>
                  <a:lnTo>
                    <a:pt x="880954" y="74488"/>
                  </a:lnTo>
                  <a:cubicBezTo>
                    <a:pt x="891949" y="230061"/>
                    <a:pt x="977510" y="377571"/>
                    <a:pt x="1122741" y="461420"/>
                  </a:cubicBezTo>
                  <a:cubicBezTo>
                    <a:pt x="1355110" y="595579"/>
                    <a:pt x="1652240" y="515962"/>
                    <a:pt x="1786399" y="283593"/>
                  </a:cubicBezTo>
                  <a:lnTo>
                    <a:pt x="1950131" y="0"/>
                  </a:lnTo>
                  <a:lnTo>
                    <a:pt x="2992123" y="0"/>
                  </a:lnTo>
                  <a:lnTo>
                    <a:pt x="2975391" y="34734"/>
                  </a:lnTo>
                  <a:cubicBezTo>
                    <a:pt x="2896672" y="220847"/>
                    <a:pt x="2853142" y="425466"/>
                    <a:pt x="2853142" y="640253"/>
                  </a:cubicBezTo>
                  <a:cubicBezTo>
                    <a:pt x="2853142" y="693950"/>
                    <a:pt x="2855863" y="747011"/>
                    <a:pt x="2861174" y="799307"/>
                  </a:cubicBezTo>
                  <a:lnTo>
                    <a:pt x="2870542" y="860687"/>
                  </a:lnTo>
                  <a:lnTo>
                    <a:pt x="2849298" y="859746"/>
                  </a:lnTo>
                  <a:cubicBezTo>
                    <a:pt x="2785069" y="857540"/>
                    <a:pt x="2699546" y="856201"/>
                    <a:pt x="2617108" y="855875"/>
                  </a:cubicBezTo>
                  <a:cubicBezTo>
                    <a:pt x="2580470" y="855730"/>
                    <a:pt x="2544440" y="855786"/>
                    <a:pt x="2511161" y="856055"/>
                  </a:cubicBezTo>
                  <a:cubicBezTo>
                    <a:pt x="2466789" y="856415"/>
                    <a:pt x="2427307" y="857152"/>
                    <a:pt x="2397787" y="858300"/>
                  </a:cubicBezTo>
                  <a:cubicBezTo>
                    <a:pt x="2279708" y="862892"/>
                    <a:pt x="2261098" y="953733"/>
                    <a:pt x="2267900" y="1007867"/>
                  </a:cubicBezTo>
                  <a:cubicBezTo>
                    <a:pt x="2330617" y="1506995"/>
                    <a:pt x="2441738" y="2400541"/>
                    <a:pt x="2452890" y="2491724"/>
                  </a:cubicBezTo>
                  <a:cubicBezTo>
                    <a:pt x="2464042" y="2582907"/>
                    <a:pt x="2468634" y="2577660"/>
                    <a:pt x="2523737" y="2594059"/>
                  </a:cubicBezTo>
                  <a:lnTo>
                    <a:pt x="2783511" y="2590123"/>
                  </a:lnTo>
                  <a:cubicBezTo>
                    <a:pt x="2840561" y="2589259"/>
                    <a:pt x="2834023" y="2573068"/>
                    <a:pt x="2846486" y="2479916"/>
                  </a:cubicBezTo>
                  <a:cubicBezTo>
                    <a:pt x="2855055" y="2415875"/>
                    <a:pt x="2930735" y="1783074"/>
                    <a:pt x="2980514" y="1369603"/>
                  </a:cubicBezTo>
                  <a:lnTo>
                    <a:pt x="2991426" y="1279059"/>
                  </a:lnTo>
                  <a:lnTo>
                    <a:pt x="3040898" y="1381756"/>
                  </a:lnTo>
                  <a:cubicBezTo>
                    <a:pt x="3112742" y="1514009"/>
                    <a:pt x="3203207" y="1634678"/>
                    <a:pt x="3308774" y="1740245"/>
                  </a:cubicBezTo>
                  <a:lnTo>
                    <a:pt x="3336412" y="1765365"/>
                  </a:lnTo>
                  <a:lnTo>
                    <a:pt x="3296438" y="1973342"/>
                  </a:lnTo>
                  <a:cubicBezTo>
                    <a:pt x="3256989" y="2178844"/>
                    <a:pt x="3222071" y="2361396"/>
                    <a:pt x="3203877" y="2456304"/>
                  </a:cubicBezTo>
                  <a:cubicBezTo>
                    <a:pt x="3180486" y="2578319"/>
                    <a:pt x="3192398" y="2580546"/>
                    <a:pt x="3258102" y="2583239"/>
                  </a:cubicBezTo>
                  <a:cubicBezTo>
                    <a:pt x="3342096" y="2586683"/>
                    <a:pt x="3424497" y="2588652"/>
                    <a:pt x="3573880" y="2583239"/>
                  </a:cubicBezTo>
                  <a:cubicBezTo>
                    <a:pt x="3723264" y="2577827"/>
                    <a:pt x="3789714" y="2469589"/>
                    <a:pt x="3848192" y="2196531"/>
                  </a:cubicBezTo>
                  <a:cubicBezTo>
                    <a:pt x="3851930" y="2179075"/>
                    <a:pt x="3855996" y="2159800"/>
                    <a:pt x="3860345" y="2138945"/>
                  </a:cubicBezTo>
                  <a:lnTo>
                    <a:pt x="3868876" y="2097649"/>
                  </a:lnTo>
                  <a:lnTo>
                    <a:pt x="3946171" y="2125939"/>
                  </a:lnTo>
                  <a:cubicBezTo>
                    <a:pt x="4092305" y="2171392"/>
                    <a:pt x="4247676" y="2195877"/>
                    <a:pt x="4408766" y="2195877"/>
                  </a:cubicBezTo>
                  <a:lnTo>
                    <a:pt x="4433135" y="2194647"/>
                  </a:lnTo>
                  <a:lnTo>
                    <a:pt x="4229977" y="2999465"/>
                  </a:lnTo>
                  <a:cubicBezTo>
                    <a:pt x="4192585" y="3135255"/>
                    <a:pt x="4084504" y="3248248"/>
                    <a:pt x="3976107" y="3247430"/>
                  </a:cubicBezTo>
                  <a:cubicBezTo>
                    <a:pt x="3103632" y="3240841"/>
                    <a:pt x="1474260" y="3253335"/>
                    <a:pt x="1337046" y="3247430"/>
                  </a:cubicBezTo>
                  <a:cubicBezTo>
                    <a:pt x="1199831" y="3241526"/>
                    <a:pt x="1075123" y="3182143"/>
                    <a:pt x="1035944" y="3023080"/>
                  </a:cubicBezTo>
                  <a:cubicBezTo>
                    <a:pt x="943259" y="2646780"/>
                    <a:pt x="638350" y="1461446"/>
                    <a:pt x="507540" y="904676"/>
                  </a:cubicBezTo>
                  <a:lnTo>
                    <a:pt x="501007" y="876408"/>
                  </a:lnTo>
                  <a:lnTo>
                    <a:pt x="146071" y="876408"/>
                  </a:lnTo>
                  <a:cubicBezTo>
                    <a:pt x="65398" y="876408"/>
                    <a:pt x="0" y="811010"/>
                    <a:pt x="0" y="730337"/>
                  </a:cubicBezTo>
                  <a:lnTo>
                    <a:pt x="0" y="146071"/>
                  </a:lnTo>
                  <a:cubicBezTo>
                    <a:pt x="0" y="65398"/>
                    <a:pt x="65398" y="0"/>
                    <a:pt x="14607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latin typeface="inpin heiti" charset="-122"/>
                <a:ea typeface="inpin heiti" charset="-122"/>
              </a:endParaRPr>
            </a:p>
          </p:txBody>
        </p:sp>
        <p:sp>
          <p:nvSpPr>
            <p:cNvPr id="8" name="圆角矩形 7"/>
            <p:cNvSpPr/>
            <p:nvPr/>
          </p:nvSpPr>
          <p:spPr>
            <a:xfrm rot="18000000">
              <a:off x="4361123" y="1903929"/>
              <a:ext cx="2151747" cy="66481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latin typeface="inpin heiti" charset="-122"/>
                <a:ea typeface="inpin heiti" charset="-122"/>
              </a:endParaRPr>
            </a:p>
          </p:txBody>
        </p:sp>
        <p:sp>
          <p:nvSpPr>
            <p:cNvPr id="9" name="任意多边形 8"/>
            <p:cNvSpPr/>
            <p:nvPr/>
          </p:nvSpPr>
          <p:spPr>
            <a:xfrm rot="3600000" flipH="1">
              <a:off x="6549512" y="1435724"/>
              <a:ext cx="1070472" cy="664814"/>
            </a:xfrm>
            <a:custGeom>
              <a:avLst/>
              <a:gdLst>
                <a:gd name="connsiteX0" fmla="*/ 1013702 w 1070472"/>
                <a:gd name="connsiteY0" fmla="*/ 146555 h 664814"/>
                <a:gd name="connsiteX1" fmla="*/ 738065 w 1070472"/>
                <a:gd name="connsiteY1" fmla="*/ 0 h 664814"/>
                <a:gd name="connsiteX2" fmla="*/ 0 w 1070472"/>
                <a:gd name="connsiteY2" fmla="*/ 0 h 664814"/>
                <a:gd name="connsiteX3" fmla="*/ 4980 w 1070472"/>
                <a:gd name="connsiteY3" fmla="*/ 17857 h 664814"/>
                <a:gd name="connsiteX4" fmla="*/ 21373 w 1070472"/>
                <a:gd name="connsiteY4" fmla="*/ 616834 h 664814"/>
                <a:gd name="connsiteX5" fmla="*/ 10941 w 1070472"/>
                <a:gd name="connsiteY5" fmla="*/ 664814 h 664814"/>
                <a:gd name="connsiteX6" fmla="*/ 738065 w 1070472"/>
                <a:gd name="connsiteY6" fmla="*/ 664814 h 664814"/>
                <a:gd name="connsiteX7" fmla="*/ 1070472 w 1070472"/>
                <a:gd name="connsiteY7" fmla="*/ 332407 h 664814"/>
                <a:gd name="connsiteX8" fmla="*/ 1013702 w 1070472"/>
                <a:gd name="connsiteY8" fmla="*/ 146555 h 664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0472" h="664814">
                  <a:moveTo>
                    <a:pt x="1013702" y="146555"/>
                  </a:moveTo>
                  <a:cubicBezTo>
                    <a:pt x="953966" y="58134"/>
                    <a:pt x="852804" y="0"/>
                    <a:pt x="738065" y="0"/>
                  </a:cubicBezTo>
                  <a:lnTo>
                    <a:pt x="0" y="0"/>
                  </a:lnTo>
                  <a:lnTo>
                    <a:pt x="4980" y="17857"/>
                  </a:lnTo>
                  <a:cubicBezTo>
                    <a:pt x="49918" y="216899"/>
                    <a:pt x="54365" y="420356"/>
                    <a:pt x="21373" y="616834"/>
                  </a:cubicBezTo>
                  <a:lnTo>
                    <a:pt x="10941" y="664814"/>
                  </a:lnTo>
                  <a:lnTo>
                    <a:pt x="738065" y="664814"/>
                  </a:lnTo>
                  <a:cubicBezTo>
                    <a:pt x="921648" y="664814"/>
                    <a:pt x="1070472" y="515990"/>
                    <a:pt x="1070472" y="332407"/>
                  </a:cubicBezTo>
                  <a:cubicBezTo>
                    <a:pt x="1070472" y="263563"/>
                    <a:pt x="1049544" y="199608"/>
                    <a:pt x="1013702" y="14655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latin typeface="inpin heiti" charset="-122"/>
                <a:ea typeface="inpin heiti" charset="-122"/>
              </a:endParaRPr>
            </a:p>
          </p:txBody>
        </p:sp>
        <p:sp>
          <p:nvSpPr>
            <p:cNvPr id="10" name="任意多边形 9"/>
            <p:cNvSpPr/>
            <p:nvPr/>
          </p:nvSpPr>
          <p:spPr>
            <a:xfrm>
              <a:off x="6834073" y="2304949"/>
              <a:ext cx="2501616" cy="2501616"/>
            </a:xfrm>
            <a:custGeom>
              <a:avLst/>
              <a:gdLst>
                <a:gd name="connsiteX0" fmla="*/ 1250808 w 2501616"/>
                <a:gd name="connsiteY0" fmla="*/ 432015 h 2501616"/>
                <a:gd name="connsiteX1" fmla="*/ 1054370 w 2501616"/>
                <a:gd name="connsiteY1" fmla="*/ 628453 h 2501616"/>
                <a:gd name="connsiteX2" fmla="*/ 1054370 w 2501616"/>
                <a:gd name="connsiteY2" fmla="*/ 1086456 h 2501616"/>
                <a:gd name="connsiteX3" fmla="*/ 628453 w 2501616"/>
                <a:gd name="connsiteY3" fmla="*/ 1086456 h 2501616"/>
                <a:gd name="connsiteX4" fmla="*/ 432015 w 2501616"/>
                <a:gd name="connsiteY4" fmla="*/ 1282894 h 2501616"/>
                <a:gd name="connsiteX5" fmla="*/ 628453 w 2501616"/>
                <a:gd name="connsiteY5" fmla="*/ 1479332 h 2501616"/>
                <a:gd name="connsiteX6" fmla="*/ 1054370 w 2501616"/>
                <a:gd name="connsiteY6" fmla="*/ 1479332 h 2501616"/>
                <a:gd name="connsiteX7" fmla="*/ 1054370 w 2501616"/>
                <a:gd name="connsiteY7" fmla="*/ 1873163 h 2501616"/>
                <a:gd name="connsiteX8" fmla="*/ 1250808 w 2501616"/>
                <a:gd name="connsiteY8" fmla="*/ 2069601 h 2501616"/>
                <a:gd name="connsiteX9" fmla="*/ 1447246 w 2501616"/>
                <a:gd name="connsiteY9" fmla="*/ 1873163 h 2501616"/>
                <a:gd name="connsiteX10" fmla="*/ 1447246 w 2501616"/>
                <a:gd name="connsiteY10" fmla="*/ 1479332 h 2501616"/>
                <a:gd name="connsiteX11" fmla="*/ 1873163 w 2501616"/>
                <a:gd name="connsiteY11" fmla="*/ 1479332 h 2501616"/>
                <a:gd name="connsiteX12" fmla="*/ 2069601 w 2501616"/>
                <a:gd name="connsiteY12" fmla="*/ 1282894 h 2501616"/>
                <a:gd name="connsiteX13" fmla="*/ 1873163 w 2501616"/>
                <a:gd name="connsiteY13" fmla="*/ 1086456 h 2501616"/>
                <a:gd name="connsiteX14" fmla="*/ 1447246 w 2501616"/>
                <a:gd name="connsiteY14" fmla="*/ 1086456 h 2501616"/>
                <a:gd name="connsiteX15" fmla="*/ 1447246 w 2501616"/>
                <a:gd name="connsiteY15" fmla="*/ 628453 h 2501616"/>
                <a:gd name="connsiteX16" fmla="*/ 1250808 w 2501616"/>
                <a:gd name="connsiteY16" fmla="*/ 432015 h 2501616"/>
                <a:gd name="connsiteX17" fmla="*/ 1250808 w 2501616"/>
                <a:gd name="connsiteY17" fmla="*/ 0 h 2501616"/>
                <a:gd name="connsiteX18" fmla="*/ 2501616 w 2501616"/>
                <a:gd name="connsiteY18" fmla="*/ 1250808 h 2501616"/>
                <a:gd name="connsiteX19" fmla="*/ 1250808 w 2501616"/>
                <a:gd name="connsiteY19" fmla="*/ 2501616 h 2501616"/>
                <a:gd name="connsiteX20" fmla="*/ 0 w 2501616"/>
                <a:gd name="connsiteY20" fmla="*/ 1250808 h 2501616"/>
                <a:gd name="connsiteX21" fmla="*/ 1250808 w 2501616"/>
                <a:gd name="connsiteY21" fmla="*/ 0 h 2501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501616" h="2501616">
                  <a:moveTo>
                    <a:pt x="1250808" y="432015"/>
                  </a:moveTo>
                  <a:cubicBezTo>
                    <a:pt x="1142318" y="432015"/>
                    <a:pt x="1054370" y="519963"/>
                    <a:pt x="1054370" y="628453"/>
                  </a:cubicBezTo>
                  <a:lnTo>
                    <a:pt x="1054370" y="1086456"/>
                  </a:lnTo>
                  <a:lnTo>
                    <a:pt x="628453" y="1086456"/>
                  </a:lnTo>
                  <a:cubicBezTo>
                    <a:pt x="519963" y="1086456"/>
                    <a:pt x="432015" y="1174404"/>
                    <a:pt x="432015" y="1282894"/>
                  </a:cubicBezTo>
                  <a:cubicBezTo>
                    <a:pt x="432015" y="1391384"/>
                    <a:pt x="519963" y="1479332"/>
                    <a:pt x="628453" y="1479332"/>
                  </a:cubicBezTo>
                  <a:lnTo>
                    <a:pt x="1054370" y="1479332"/>
                  </a:lnTo>
                  <a:lnTo>
                    <a:pt x="1054370" y="1873163"/>
                  </a:lnTo>
                  <a:cubicBezTo>
                    <a:pt x="1054370" y="1981653"/>
                    <a:pt x="1142318" y="2069601"/>
                    <a:pt x="1250808" y="2069601"/>
                  </a:cubicBezTo>
                  <a:cubicBezTo>
                    <a:pt x="1359298" y="2069601"/>
                    <a:pt x="1447246" y="1981653"/>
                    <a:pt x="1447246" y="1873163"/>
                  </a:cubicBezTo>
                  <a:lnTo>
                    <a:pt x="1447246" y="1479332"/>
                  </a:lnTo>
                  <a:lnTo>
                    <a:pt x="1873163" y="1479332"/>
                  </a:lnTo>
                  <a:cubicBezTo>
                    <a:pt x="1981653" y="1479332"/>
                    <a:pt x="2069601" y="1391384"/>
                    <a:pt x="2069601" y="1282894"/>
                  </a:cubicBezTo>
                  <a:cubicBezTo>
                    <a:pt x="2069601" y="1174404"/>
                    <a:pt x="1981653" y="1086456"/>
                    <a:pt x="1873163" y="1086456"/>
                  </a:cubicBezTo>
                  <a:lnTo>
                    <a:pt x="1447246" y="1086456"/>
                  </a:lnTo>
                  <a:lnTo>
                    <a:pt x="1447246" y="628453"/>
                  </a:lnTo>
                  <a:cubicBezTo>
                    <a:pt x="1447246" y="519963"/>
                    <a:pt x="1359298" y="432015"/>
                    <a:pt x="1250808" y="432015"/>
                  </a:cubicBezTo>
                  <a:close/>
                  <a:moveTo>
                    <a:pt x="1250808" y="0"/>
                  </a:moveTo>
                  <a:cubicBezTo>
                    <a:pt x="1941610" y="0"/>
                    <a:pt x="2501616" y="560006"/>
                    <a:pt x="2501616" y="1250808"/>
                  </a:cubicBezTo>
                  <a:cubicBezTo>
                    <a:pt x="2501616" y="1941610"/>
                    <a:pt x="1941610" y="2501616"/>
                    <a:pt x="1250808" y="2501616"/>
                  </a:cubicBezTo>
                  <a:cubicBezTo>
                    <a:pt x="560006" y="2501616"/>
                    <a:pt x="0" y="1941610"/>
                    <a:pt x="0" y="1250808"/>
                  </a:cubicBezTo>
                  <a:cubicBezTo>
                    <a:pt x="0" y="560006"/>
                    <a:pt x="560006" y="0"/>
                    <a:pt x="12508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latin typeface="inpin heiti" charset="-122"/>
                <a:ea typeface="inpin heiti" charset="-122"/>
              </a:endParaRPr>
            </a:p>
          </p:txBody>
        </p:sp>
      </p:grpSp>
      <p:sp>
        <p:nvSpPr>
          <p:cNvPr id="19" name="Freeform 63"/>
          <p:cNvSpPr>
            <a:spLocks noChangeAspect="1"/>
          </p:cNvSpPr>
          <p:nvPr/>
        </p:nvSpPr>
        <p:spPr bwMode="auto">
          <a:xfrm>
            <a:off x="1548621" y="2034527"/>
            <a:ext cx="779160" cy="756120"/>
          </a:xfrm>
          <a:custGeom>
            <a:avLst/>
            <a:gdLst>
              <a:gd name="T0" fmla="*/ 244 w 312"/>
              <a:gd name="T1" fmla="*/ 0 h 303"/>
              <a:gd name="T2" fmla="*/ 209 w 312"/>
              <a:gd name="T3" fmla="*/ 12 h 303"/>
              <a:gd name="T4" fmla="*/ 181 w 312"/>
              <a:gd name="T5" fmla="*/ 49 h 303"/>
              <a:gd name="T6" fmla="*/ 198 w 312"/>
              <a:gd name="T7" fmla="*/ 112 h 303"/>
              <a:gd name="T8" fmla="*/ 195 w 312"/>
              <a:gd name="T9" fmla="*/ 112 h 303"/>
              <a:gd name="T10" fmla="*/ 177 w 312"/>
              <a:gd name="T11" fmla="*/ 92 h 303"/>
              <a:gd name="T12" fmla="*/ 92 w 312"/>
              <a:gd name="T13" fmla="*/ 177 h 303"/>
              <a:gd name="T14" fmla="*/ 71 w 312"/>
              <a:gd name="T15" fmla="*/ 174 h 303"/>
              <a:gd name="T16" fmla="*/ 29 w 312"/>
              <a:gd name="T17" fmla="*/ 192 h 303"/>
              <a:gd name="T18" fmla="*/ 7 w 312"/>
              <a:gd name="T19" fmla="*/ 255 h 303"/>
              <a:gd name="T20" fmla="*/ 14 w 312"/>
              <a:gd name="T21" fmla="*/ 266 h 303"/>
              <a:gd name="T22" fmla="*/ 14 w 312"/>
              <a:gd name="T23" fmla="*/ 266 h 303"/>
              <a:gd name="T24" fmla="*/ 53 w 312"/>
              <a:gd name="T25" fmla="*/ 228 h 303"/>
              <a:gd name="T26" fmla="*/ 80 w 312"/>
              <a:gd name="T27" fmla="*/ 255 h 303"/>
              <a:gd name="T28" fmla="*/ 40 w 312"/>
              <a:gd name="T29" fmla="*/ 296 h 303"/>
              <a:gd name="T30" fmla="*/ 70 w 312"/>
              <a:gd name="T31" fmla="*/ 303 h 303"/>
              <a:gd name="T32" fmla="*/ 100 w 312"/>
              <a:gd name="T33" fmla="*/ 295 h 303"/>
              <a:gd name="T34" fmla="*/ 134 w 312"/>
              <a:gd name="T35" fmla="*/ 244 h 303"/>
              <a:gd name="T36" fmla="*/ 116 w 312"/>
              <a:gd name="T37" fmla="*/ 191 h 303"/>
              <a:gd name="T38" fmla="*/ 118 w 312"/>
              <a:gd name="T39" fmla="*/ 190 h 303"/>
              <a:gd name="T40" fmla="*/ 138 w 312"/>
              <a:gd name="T41" fmla="*/ 209 h 303"/>
              <a:gd name="T42" fmla="*/ 222 w 312"/>
              <a:gd name="T43" fmla="*/ 126 h 303"/>
              <a:gd name="T44" fmla="*/ 245 w 312"/>
              <a:gd name="T45" fmla="*/ 129 h 303"/>
              <a:gd name="T46" fmla="*/ 256 w 312"/>
              <a:gd name="T47" fmla="*/ 127 h 303"/>
              <a:gd name="T48" fmla="*/ 298 w 312"/>
              <a:gd name="T49" fmla="*/ 97 h 303"/>
              <a:gd name="T50" fmla="*/ 302 w 312"/>
              <a:gd name="T51" fmla="*/ 34 h 303"/>
              <a:gd name="T52" fmla="*/ 260 w 312"/>
              <a:gd name="T53" fmla="*/ 75 h 303"/>
              <a:gd name="T54" fmla="*/ 234 w 312"/>
              <a:gd name="T55" fmla="*/ 48 h 303"/>
              <a:gd name="T56" fmla="*/ 274 w 312"/>
              <a:gd name="T57" fmla="*/ 7 h 303"/>
              <a:gd name="T58" fmla="*/ 244 w 312"/>
              <a:gd name="T59"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2" h="303">
                <a:moveTo>
                  <a:pt x="244" y="0"/>
                </a:moveTo>
                <a:cubicBezTo>
                  <a:pt x="231" y="0"/>
                  <a:pt x="219" y="4"/>
                  <a:pt x="209" y="12"/>
                </a:cubicBezTo>
                <a:cubicBezTo>
                  <a:pt x="197" y="22"/>
                  <a:pt x="185" y="34"/>
                  <a:pt x="181" y="49"/>
                </a:cubicBezTo>
                <a:cubicBezTo>
                  <a:pt x="175" y="72"/>
                  <a:pt x="184" y="94"/>
                  <a:pt x="198" y="112"/>
                </a:cubicBezTo>
                <a:cubicBezTo>
                  <a:pt x="197" y="112"/>
                  <a:pt x="196" y="112"/>
                  <a:pt x="195" y="112"/>
                </a:cubicBezTo>
                <a:cubicBezTo>
                  <a:pt x="185" y="112"/>
                  <a:pt x="181" y="101"/>
                  <a:pt x="177" y="92"/>
                </a:cubicBezTo>
                <a:cubicBezTo>
                  <a:pt x="148" y="120"/>
                  <a:pt x="121" y="150"/>
                  <a:pt x="92" y="177"/>
                </a:cubicBezTo>
                <a:cubicBezTo>
                  <a:pt x="85" y="175"/>
                  <a:pt x="78" y="174"/>
                  <a:pt x="71" y="174"/>
                </a:cubicBezTo>
                <a:cubicBezTo>
                  <a:pt x="55" y="174"/>
                  <a:pt x="39" y="180"/>
                  <a:pt x="29" y="192"/>
                </a:cubicBezTo>
                <a:cubicBezTo>
                  <a:pt x="11" y="207"/>
                  <a:pt x="0" y="232"/>
                  <a:pt x="7" y="255"/>
                </a:cubicBezTo>
                <a:cubicBezTo>
                  <a:pt x="9" y="258"/>
                  <a:pt x="9" y="266"/>
                  <a:pt x="14" y="266"/>
                </a:cubicBezTo>
                <a:cubicBezTo>
                  <a:pt x="14" y="266"/>
                  <a:pt x="14" y="266"/>
                  <a:pt x="14" y="266"/>
                </a:cubicBezTo>
                <a:cubicBezTo>
                  <a:pt x="28" y="254"/>
                  <a:pt x="40" y="240"/>
                  <a:pt x="53" y="228"/>
                </a:cubicBezTo>
                <a:cubicBezTo>
                  <a:pt x="62" y="236"/>
                  <a:pt x="71" y="246"/>
                  <a:pt x="80" y="255"/>
                </a:cubicBezTo>
                <a:cubicBezTo>
                  <a:pt x="67" y="269"/>
                  <a:pt x="53" y="282"/>
                  <a:pt x="40" y="296"/>
                </a:cubicBezTo>
                <a:cubicBezTo>
                  <a:pt x="49" y="300"/>
                  <a:pt x="60" y="303"/>
                  <a:pt x="70" y="303"/>
                </a:cubicBezTo>
                <a:cubicBezTo>
                  <a:pt x="81" y="303"/>
                  <a:pt x="91" y="300"/>
                  <a:pt x="100" y="295"/>
                </a:cubicBezTo>
                <a:cubicBezTo>
                  <a:pt x="117" y="282"/>
                  <a:pt x="133" y="265"/>
                  <a:pt x="134" y="244"/>
                </a:cubicBezTo>
                <a:cubicBezTo>
                  <a:pt x="137" y="224"/>
                  <a:pt x="127" y="206"/>
                  <a:pt x="116" y="191"/>
                </a:cubicBezTo>
                <a:cubicBezTo>
                  <a:pt x="117" y="190"/>
                  <a:pt x="117" y="190"/>
                  <a:pt x="118" y="190"/>
                </a:cubicBezTo>
                <a:cubicBezTo>
                  <a:pt x="128" y="190"/>
                  <a:pt x="133" y="202"/>
                  <a:pt x="138" y="209"/>
                </a:cubicBezTo>
                <a:cubicBezTo>
                  <a:pt x="166" y="182"/>
                  <a:pt x="194" y="153"/>
                  <a:pt x="222" y="126"/>
                </a:cubicBezTo>
                <a:cubicBezTo>
                  <a:pt x="230" y="127"/>
                  <a:pt x="237" y="129"/>
                  <a:pt x="245" y="129"/>
                </a:cubicBezTo>
                <a:cubicBezTo>
                  <a:pt x="249" y="129"/>
                  <a:pt x="252" y="128"/>
                  <a:pt x="256" y="127"/>
                </a:cubicBezTo>
                <a:cubicBezTo>
                  <a:pt x="274" y="125"/>
                  <a:pt x="286" y="110"/>
                  <a:pt x="298" y="97"/>
                </a:cubicBezTo>
                <a:cubicBezTo>
                  <a:pt x="312" y="79"/>
                  <a:pt x="311" y="54"/>
                  <a:pt x="302" y="34"/>
                </a:cubicBezTo>
                <a:cubicBezTo>
                  <a:pt x="287" y="47"/>
                  <a:pt x="274" y="62"/>
                  <a:pt x="260" y="75"/>
                </a:cubicBezTo>
                <a:cubicBezTo>
                  <a:pt x="251" y="66"/>
                  <a:pt x="242" y="57"/>
                  <a:pt x="234" y="48"/>
                </a:cubicBezTo>
                <a:cubicBezTo>
                  <a:pt x="247" y="34"/>
                  <a:pt x="261" y="20"/>
                  <a:pt x="274" y="7"/>
                </a:cubicBezTo>
                <a:cubicBezTo>
                  <a:pt x="265" y="2"/>
                  <a:pt x="255" y="0"/>
                  <a:pt x="244" y="0"/>
                </a:cubicBezTo>
              </a:path>
            </a:pathLst>
          </a:custGeom>
          <a:solidFill>
            <a:schemeClr val="bg1"/>
          </a:solidFill>
          <a:ln>
            <a:noFill/>
          </a:ln>
        </p:spPr>
        <p:txBody>
          <a:bodyPr vert="horz" wrap="square" lIns="91440" tIns="45720" rIns="91440" bIns="45720" numCol="1" anchor="t" anchorCtr="0" compatLnSpc="1"/>
          <a:lstStyle/>
          <a:p>
            <a:endParaRPr lang="zh-CN" altLang="en-US" sz="1350" dirty="0">
              <a:latin typeface="inpin heiti" charset="-122"/>
              <a:ea typeface="inpin heiti" charset="-122"/>
            </a:endParaRPr>
          </a:p>
        </p:txBody>
      </p:sp>
      <p:grpSp>
        <p:nvGrpSpPr>
          <p:cNvPr id="4" name="组合 3"/>
          <p:cNvGrpSpPr/>
          <p:nvPr/>
        </p:nvGrpSpPr>
        <p:grpSpPr>
          <a:xfrm>
            <a:off x="2846487" y="4275268"/>
            <a:ext cx="2770053" cy="1619105"/>
            <a:chOff x="2134865" y="3206452"/>
            <a:chExt cx="2077540" cy="1214329"/>
          </a:xfrm>
        </p:grpSpPr>
        <p:sp>
          <p:nvSpPr>
            <p:cNvPr id="36" name="矩形 55"/>
            <p:cNvSpPr/>
            <p:nvPr/>
          </p:nvSpPr>
          <p:spPr>
            <a:xfrm>
              <a:off x="2134865" y="3464846"/>
              <a:ext cx="2077540" cy="955935"/>
            </a:xfrm>
            <a:prstGeom prst="rect">
              <a:avLst/>
            </a:prstGeom>
          </p:spPr>
          <p:txBody>
            <a:bodyPr wrap="square">
              <a:spAutoFit/>
            </a:bodyPr>
            <a:lstStyle/>
            <a:p>
              <a:pPr>
                <a:lnSpc>
                  <a:spcPct val="120000"/>
                </a:lnSpc>
              </a:pPr>
              <a:r>
                <a:rPr lang="zh-CN" altLang="en-US" sz="1065" dirty="0">
                  <a:solidFill>
                    <a:schemeClr val="bg1">
                      <a:lumMod val="85000"/>
                    </a:schemeClr>
                  </a:solidFill>
                  <a:latin typeface="inpin heiti" charset="-122"/>
                  <a:ea typeface="inpin heiti" charset="-122"/>
                  <a:cs typeface="inpin heiti" charset="-122"/>
                  <a:sym typeface="News Gothic MT" charset="0"/>
                </a:rPr>
                <a:t>这里输入段落文本内容请在这里输入段落文本内容请在这里输入段落文本内容请在这里输入段落文本内容这里输入段落文本内容请在这里输入段落文本内容请在这里输入段落文本内容请在这里输入段落文本内容</a:t>
              </a:r>
              <a:endParaRPr lang="zh-CN" altLang="en-US" sz="1065" dirty="0">
                <a:solidFill>
                  <a:schemeClr val="bg1">
                    <a:lumMod val="85000"/>
                  </a:schemeClr>
                </a:solidFill>
                <a:latin typeface="inpin heiti" charset="-122"/>
                <a:ea typeface="inpin heiti" charset="-122"/>
                <a:cs typeface="inpin heiti" charset="-122"/>
              </a:endParaRPr>
            </a:p>
            <a:p>
              <a:pPr>
                <a:lnSpc>
                  <a:spcPct val="120000"/>
                </a:lnSpc>
              </a:pPr>
              <a:endParaRPr lang="zh-CN" altLang="en-US" sz="1065" dirty="0">
                <a:solidFill>
                  <a:schemeClr val="bg1">
                    <a:lumMod val="85000"/>
                  </a:schemeClr>
                </a:solidFill>
                <a:latin typeface="inpin heiti" charset="-122"/>
                <a:ea typeface="inpin heiti" charset="-122"/>
                <a:cs typeface="inpin heiti" charset="-122"/>
              </a:endParaRPr>
            </a:p>
          </p:txBody>
        </p:sp>
        <p:sp>
          <p:nvSpPr>
            <p:cNvPr id="38" name="矩形 37"/>
            <p:cNvSpPr/>
            <p:nvPr/>
          </p:nvSpPr>
          <p:spPr>
            <a:xfrm>
              <a:off x="2213732" y="3206452"/>
              <a:ext cx="1369606" cy="253916"/>
            </a:xfrm>
            <a:prstGeom prst="rect">
              <a:avLst/>
            </a:prstGeom>
            <a:solidFill>
              <a:srgbClr val="FFC000">
                <a:alpha val="70000"/>
              </a:srgbClr>
            </a:solidFill>
          </p:spPr>
          <p:txBody>
            <a:bodyPr wrap="none">
              <a:spAutoFit/>
            </a:bodyPr>
            <a:lstStyle/>
            <a:p>
              <a:r>
                <a:rPr lang="zh-CN" altLang="en-US" sz="1600" dirty="0">
                  <a:solidFill>
                    <a:schemeClr val="bg1"/>
                  </a:solidFill>
                  <a:latin typeface="inpin heiti" charset="-122"/>
                  <a:ea typeface="inpin heiti" charset="-122"/>
                </a:rPr>
                <a:t>插入您的标题内容</a:t>
              </a:r>
              <a:endParaRPr lang="zh-CN" altLang="zh-CN" sz="1600" dirty="0">
                <a:solidFill>
                  <a:schemeClr val="bg1"/>
                </a:solidFill>
                <a:latin typeface="inpin heiti" charset="-122"/>
                <a:ea typeface="inpin heiti" charset="-122"/>
              </a:endParaRPr>
            </a:p>
          </p:txBody>
        </p:sp>
      </p:grpSp>
      <p:grpSp>
        <p:nvGrpSpPr>
          <p:cNvPr id="3" name="组合 2"/>
          <p:cNvGrpSpPr/>
          <p:nvPr/>
        </p:nvGrpSpPr>
        <p:grpSpPr>
          <a:xfrm>
            <a:off x="8199644" y="1765585"/>
            <a:ext cx="2770053" cy="1619105"/>
            <a:chOff x="6149733" y="1324188"/>
            <a:chExt cx="2077540" cy="1214329"/>
          </a:xfrm>
        </p:grpSpPr>
        <p:sp>
          <p:nvSpPr>
            <p:cNvPr id="53" name="矩形 55"/>
            <p:cNvSpPr/>
            <p:nvPr/>
          </p:nvSpPr>
          <p:spPr>
            <a:xfrm>
              <a:off x="6149733" y="1582582"/>
              <a:ext cx="2077540" cy="955935"/>
            </a:xfrm>
            <a:prstGeom prst="rect">
              <a:avLst/>
            </a:prstGeom>
          </p:spPr>
          <p:txBody>
            <a:bodyPr wrap="square">
              <a:spAutoFit/>
            </a:bodyPr>
            <a:lstStyle/>
            <a:p>
              <a:pPr>
                <a:lnSpc>
                  <a:spcPct val="120000"/>
                </a:lnSpc>
              </a:pPr>
              <a:r>
                <a:rPr lang="zh-CN" altLang="en-US" sz="1065" dirty="0">
                  <a:solidFill>
                    <a:schemeClr val="bg1">
                      <a:lumMod val="85000"/>
                    </a:schemeClr>
                  </a:solidFill>
                  <a:latin typeface="inpin heiti" charset="-122"/>
                  <a:ea typeface="inpin heiti" charset="-122"/>
                  <a:cs typeface="inpin heiti" charset="-122"/>
                  <a:sym typeface="News Gothic MT" charset="0"/>
                </a:rPr>
                <a:t>这里输入段落文本内容请在这里输入段落文本内容请在这里输入段落文本内容请在这里输入段落文本内容这里输入段落文本内容请在这里输入段落文本内容请在这里输入段落文本内容请在这里输入段落文本内容</a:t>
              </a:r>
              <a:endParaRPr lang="zh-CN" altLang="en-US" sz="1065" dirty="0">
                <a:solidFill>
                  <a:schemeClr val="bg1">
                    <a:lumMod val="85000"/>
                  </a:schemeClr>
                </a:solidFill>
                <a:latin typeface="inpin heiti" charset="-122"/>
                <a:ea typeface="inpin heiti" charset="-122"/>
                <a:cs typeface="inpin heiti" charset="-122"/>
              </a:endParaRPr>
            </a:p>
            <a:p>
              <a:pPr>
                <a:lnSpc>
                  <a:spcPct val="120000"/>
                </a:lnSpc>
              </a:pPr>
              <a:endParaRPr lang="zh-CN" altLang="en-US" sz="1065" dirty="0">
                <a:solidFill>
                  <a:schemeClr val="bg1">
                    <a:lumMod val="85000"/>
                  </a:schemeClr>
                </a:solidFill>
                <a:latin typeface="inpin heiti" charset="-122"/>
                <a:ea typeface="inpin heiti" charset="-122"/>
                <a:cs typeface="inpin heiti" charset="-122"/>
              </a:endParaRPr>
            </a:p>
          </p:txBody>
        </p:sp>
        <p:sp>
          <p:nvSpPr>
            <p:cNvPr id="55" name="矩形 54"/>
            <p:cNvSpPr/>
            <p:nvPr/>
          </p:nvSpPr>
          <p:spPr>
            <a:xfrm>
              <a:off x="6228600" y="1324188"/>
              <a:ext cx="1369606" cy="253916"/>
            </a:xfrm>
            <a:prstGeom prst="rect">
              <a:avLst/>
            </a:prstGeom>
            <a:solidFill>
              <a:srgbClr val="FFC000">
                <a:alpha val="70000"/>
              </a:srgbClr>
            </a:solidFill>
          </p:spPr>
          <p:txBody>
            <a:bodyPr wrap="none">
              <a:spAutoFit/>
            </a:bodyPr>
            <a:lstStyle/>
            <a:p>
              <a:r>
                <a:rPr lang="zh-CN" altLang="en-US" sz="1600" dirty="0">
                  <a:solidFill>
                    <a:schemeClr val="bg1"/>
                  </a:solidFill>
                  <a:latin typeface="inpin heiti" charset="-122"/>
                  <a:ea typeface="inpin heiti" charset="-122"/>
                </a:rPr>
                <a:t>插入您的标题内容</a:t>
              </a:r>
              <a:endParaRPr lang="zh-CN" altLang="zh-CN" sz="1600" dirty="0">
                <a:solidFill>
                  <a:schemeClr val="bg1"/>
                </a:solidFill>
                <a:latin typeface="inpin heiti" charset="-122"/>
                <a:ea typeface="inpin heiti" charset="-122"/>
              </a:endParaRPr>
            </a:p>
          </p:txBody>
        </p:sp>
      </p:grpSp>
      <p:sp>
        <p:nvSpPr>
          <p:cNvPr id="58" name="任意多边形 57"/>
          <p:cNvSpPr/>
          <p:nvPr/>
        </p:nvSpPr>
        <p:spPr>
          <a:xfrm rot="5400000">
            <a:off x="1354109" y="1646055"/>
            <a:ext cx="1346536" cy="1533064"/>
          </a:xfrm>
          <a:custGeom>
            <a:avLst/>
            <a:gdLst>
              <a:gd name="connsiteX0" fmla="*/ 770660 w 826161"/>
              <a:gd name="connsiteY0" fmla="*/ 940604 h 940604"/>
              <a:gd name="connsiteX1" fmla="*/ 55501 w 826161"/>
              <a:gd name="connsiteY1" fmla="*/ 940604 h 940604"/>
              <a:gd name="connsiteX2" fmla="*/ 0 w 826161"/>
              <a:gd name="connsiteY2" fmla="*/ 885103 h 940604"/>
              <a:gd name="connsiteX3" fmla="*/ 0 w 826161"/>
              <a:gd name="connsiteY3" fmla="*/ 169944 h 940604"/>
              <a:gd name="connsiteX4" fmla="*/ 55501 w 826161"/>
              <a:gd name="connsiteY4" fmla="*/ 114443 h 940604"/>
              <a:gd name="connsiteX5" fmla="*/ 346704 w 826161"/>
              <a:gd name="connsiteY5" fmla="*/ 114443 h 940604"/>
              <a:gd name="connsiteX6" fmla="*/ 413081 w 826161"/>
              <a:gd name="connsiteY6" fmla="*/ 0 h 940604"/>
              <a:gd name="connsiteX7" fmla="*/ 479458 w 826161"/>
              <a:gd name="connsiteY7" fmla="*/ 114443 h 940604"/>
              <a:gd name="connsiteX8" fmla="*/ 770660 w 826161"/>
              <a:gd name="connsiteY8" fmla="*/ 114443 h 940604"/>
              <a:gd name="connsiteX9" fmla="*/ 826161 w 826161"/>
              <a:gd name="connsiteY9" fmla="*/ 169944 h 940604"/>
              <a:gd name="connsiteX10" fmla="*/ 826161 w 826161"/>
              <a:gd name="connsiteY10" fmla="*/ 885103 h 940604"/>
              <a:gd name="connsiteX11" fmla="*/ 770660 w 826161"/>
              <a:gd name="connsiteY11" fmla="*/ 940604 h 940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26161" h="940604">
                <a:moveTo>
                  <a:pt x="770660" y="940604"/>
                </a:moveTo>
                <a:lnTo>
                  <a:pt x="55501" y="940604"/>
                </a:lnTo>
                <a:cubicBezTo>
                  <a:pt x="24849" y="940604"/>
                  <a:pt x="0" y="915755"/>
                  <a:pt x="0" y="885103"/>
                </a:cubicBezTo>
                <a:lnTo>
                  <a:pt x="0" y="169944"/>
                </a:lnTo>
                <a:cubicBezTo>
                  <a:pt x="0" y="139292"/>
                  <a:pt x="24849" y="114443"/>
                  <a:pt x="55501" y="114443"/>
                </a:cubicBezTo>
                <a:lnTo>
                  <a:pt x="346704" y="114443"/>
                </a:lnTo>
                <a:lnTo>
                  <a:pt x="413081" y="0"/>
                </a:lnTo>
                <a:lnTo>
                  <a:pt x="479458" y="114443"/>
                </a:lnTo>
                <a:lnTo>
                  <a:pt x="770660" y="114443"/>
                </a:lnTo>
                <a:cubicBezTo>
                  <a:pt x="801312" y="114443"/>
                  <a:pt x="826161" y="139292"/>
                  <a:pt x="826161" y="169944"/>
                </a:cubicBezTo>
                <a:lnTo>
                  <a:pt x="826161" y="885103"/>
                </a:lnTo>
                <a:cubicBezTo>
                  <a:pt x="826161" y="915755"/>
                  <a:pt x="801312" y="940604"/>
                  <a:pt x="770660" y="940604"/>
                </a:cubicBezTo>
                <a:close/>
              </a:path>
            </a:pathLst>
          </a:cu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59" name="任意多边形 58"/>
          <p:cNvSpPr/>
          <p:nvPr/>
        </p:nvSpPr>
        <p:spPr>
          <a:xfrm rot="5400000">
            <a:off x="1354109" y="4182005"/>
            <a:ext cx="1346536" cy="1533064"/>
          </a:xfrm>
          <a:custGeom>
            <a:avLst/>
            <a:gdLst>
              <a:gd name="connsiteX0" fmla="*/ 770660 w 826161"/>
              <a:gd name="connsiteY0" fmla="*/ 940604 h 940604"/>
              <a:gd name="connsiteX1" fmla="*/ 55501 w 826161"/>
              <a:gd name="connsiteY1" fmla="*/ 940604 h 940604"/>
              <a:gd name="connsiteX2" fmla="*/ 0 w 826161"/>
              <a:gd name="connsiteY2" fmla="*/ 885103 h 940604"/>
              <a:gd name="connsiteX3" fmla="*/ 0 w 826161"/>
              <a:gd name="connsiteY3" fmla="*/ 169944 h 940604"/>
              <a:gd name="connsiteX4" fmla="*/ 55501 w 826161"/>
              <a:gd name="connsiteY4" fmla="*/ 114443 h 940604"/>
              <a:gd name="connsiteX5" fmla="*/ 346704 w 826161"/>
              <a:gd name="connsiteY5" fmla="*/ 114443 h 940604"/>
              <a:gd name="connsiteX6" fmla="*/ 413081 w 826161"/>
              <a:gd name="connsiteY6" fmla="*/ 0 h 940604"/>
              <a:gd name="connsiteX7" fmla="*/ 479458 w 826161"/>
              <a:gd name="connsiteY7" fmla="*/ 114443 h 940604"/>
              <a:gd name="connsiteX8" fmla="*/ 770660 w 826161"/>
              <a:gd name="connsiteY8" fmla="*/ 114443 h 940604"/>
              <a:gd name="connsiteX9" fmla="*/ 826161 w 826161"/>
              <a:gd name="connsiteY9" fmla="*/ 169944 h 940604"/>
              <a:gd name="connsiteX10" fmla="*/ 826161 w 826161"/>
              <a:gd name="connsiteY10" fmla="*/ 885103 h 940604"/>
              <a:gd name="connsiteX11" fmla="*/ 770660 w 826161"/>
              <a:gd name="connsiteY11" fmla="*/ 940604 h 940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26161" h="940604">
                <a:moveTo>
                  <a:pt x="770660" y="940604"/>
                </a:moveTo>
                <a:lnTo>
                  <a:pt x="55501" y="940604"/>
                </a:lnTo>
                <a:cubicBezTo>
                  <a:pt x="24849" y="940604"/>
                  <a:pt x="0" y="915755"/>
                  <a:pt x="0" y="885103"/>
                </a:cubicBezTo>
                <a:lnTo>
                  <a:pt x="0" y="169944"/>
                </a:lnTo>
                <a:cubicBezTo>
                  <a:pt x="0" y="139292"/>
                  <a:pt x="24849" y="114443"/>
                  <a:pt x="55501" y="114443"/>
                </a:cubicBezTo>
                <a:lnTo>
                  <a:pt x="346704" y="114443"/>
                </a:lnTo>
                <a:lnTo>
                  <a:pt x="413081" y="0"/>
                </a:lnTo>
                <a:lnTo>
                  <a:pt x="479458" y="114443"/>
                </a:lnTo>
                <a:lnTo>
                  <a:pt x="770660" y="114443"/>
                </a:lnTo>
                <a:cubicBezTo>
                  <a:pt x="801312" y="114443"/>
                  <a:pt x="826161" y="139292"/>
                  <a:pt x="826161" y="169944"/>
                </a:cubicBezTo>
                <a:lnTo>
                  <a:pt x="826161" y="885103"/>
                </a:lnTo>
                <a:cubicBezTo>
                  <a:pt x="826161" y="915755"/>
                  <a:pt x="801312" y="940604"/>
                  <a:pt x="770660" y="940604"/>
                </a:cubicBezTo>
                <a:close/>
              </a:path>
            </a:pathLst>
          </a:cu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60" name="任意多边形 59"/>
          <p:cNvSpPr/>
          <p:nvPr/>
        </p:nvSpPr>
        <p:spPr>
          <a:xfrm rot="5400000">
            <a:off x="6644447" y="4182005"/>
            <a:ext cx="1346536" cy="1533064"/>
          </a:xfrm>
          <a:custGeom>
            <a:avLst/>
            <a:gdLst>
              <a:gd name="connsiteX0" fmla="*/ 770660 w 826161"/>
              <a:gd name="connsiteY0" fmla="*/ 940604 h 940604"/>
              <a:gd name="connsiteX1" fmla="*/ 55501 w 826161"/>
              <a:gd name="connsiteY1" fmla="*/ 940604 h 940604"/>
              <a:gd name="connsiteX2" fmla="*/ 0 w 826161"/>
              <a:gd name="connsiteY2" fmla="*/ 885103 h 940604"/>
              <a:gd name="connsiteX3" fmla="*/ 0 w 826161"/>
              <a:gd name="connsiteY3" fmla="*/ 169944 h 940604"/>
              <a:gd name="connsiteX4" fmla="*/ 55501 w 826161"/>
              <a:gd name="connsiteY4" fmla="*/ 114443 h 940604"/>
              <a:gd name="connsiteX5" fmla="*/ 346704 w 826161"/>
              <a:gd name="connsiteY5" fmla="*/ 114443 h 940604"/>
              <a:gd name="connsiteX6" fmla="*/ 413081 w 826161"/>
              <a:gd name="connsiteY6" fmla="*/ 0 h 940604"/>
              <a:gd name="connsiteX7" fmla="*/ 479458 w 826161"/>
              <a:gd name="connsiteY7" fmla="*/ 114443 h 940604"/>
              <a:gd name="connsiteX8" fmla="*/ 770660 w 826161"/>
              <a:gd name="connsiteY8" fmla="*/ 114443 h 940604"/>
              <a:gd name="connsiteX9" fmla="*/ 826161 w 826161"/>
              <a:gd name="connsiteY9" fmla="*/ 169944 h 940604"/>
              <a:gd name="connsiteX10" fmla="*/ 826161 w 826161"/>
              <a:gd name="connsiteY10" fmla="*/ 885103 h 940604"/>
              <a:gd name="connsiteX11" fmla="*/ 770660 w 826161"/>
              <a:gd name="connsiteY11" fmla="*/ 940604 h 940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26161" h="940604">
                <a:moveTo>
                  <a:pt x="770660" y="940604"/>
                </a:moveTo>
                <a:lnTo>
                  <a:pt x="55501" y="940604"/>
                </a:lnTo>
                <a:cubicBezTo>
                  <a:pt x="24849" y="940604"/>
                  <a:pt x="0" y="915755"/>
                  <a:pt x="0" y="885103"/>
                </a:cubicBezTo>
                <a:lnTo>
                  <a:pt x="0" y="169944"/>
                </a:lnTo>
                <a:cubicBezTo>
                  <a:pt x="0" y="139292"/>
                  <a:pt x="24849" y="114443"/>
                  <a:pt x="55501" y="114443"/>
                </a:cubicBezTo>
                <a:lnTo>
                  <a:pt x="346704" y="114443"/>
                </a:lnTo>
                <a:lnTo>
                  <a:pt x="413081" y="0"/>
                </a:lnTo>
                <a:lnTo>
                  <a:pt x="479458" y="114443"/>
                </a:lnTo>
                <a:lnTo>
                  <a:pt x="770660" y="114443"/>
                </a:lnTo>
                <a:cubicBezTo>
                  <a:pt x="801312" y="114443"/>
                  <a:pt x="826161" y="139292"/>
                  <a:pt x="826161" y="169944"/>
                </a:cubicBezTo>
                <a:lnTo>
                  <a:pt x="826161" y="885103"/>
                </a:lnTo>
                <a:cubicBezTo>
                  <a:pt x="826161" y="915755"/>
                  <a:pt x="801312" y="940604"/>
                  <a:pt x="770660" y="940604"/>
                </a:cubicBezTo>
                <a:close/>
              </a:path>
            </a:pathLst>
          </a:cu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61" name="任意多边形 60"/>
          <p:cNvSpPr/>
          <p:nvPr/>
        </p:nvSpPr>
        <p:spPr>
          <a:xfrm rot="5400000">
            <a:off x="6644447" y="1646055"/>
            <a:ext cx="1346536" cy="1533064"/>
          </a:xfrm>
          <a:custGeom>
            <a:avLst/>
            <a:gdLst>
              <a:gd name="connsiteX0" fmla="*/ 770660 w 826161"/>
              <a:gd name="connsiteY0" fmla="*/ 940604 h 940604"/>
              <a:gd name="connsiteX1" fmla="*/ 55501 w 826161"/>
              <a:gd name="connsiteY1" fmla="*/ 940604 h 940604"/>
              <a:gd name="connsiteX2" fmla="*/ 0 w 826161"/>
              <a:gd name="connsiteY2" fmla="*/ 885103 h 940604"/>
              <a:gd name="connsiteX3" fmla="*/ 0 w 826161"/>
              <a:gd name="connsiteY3" fmla="*/ 169944 h 940604"/>
              <a:gd name="connsiteX4" fmla="*/ 55501 w 826161"/>
              <a:gd name="connsiteY4" fmla="*/ 114443 h 940604"/>
              <a:gd name="connsiteX5" fmla="*/ 346704 w 826161"/>
              <a:gd name="connsiteY5" fmla="*/ 114443 h 940604"/>
              <a:gd name="connsiteX6" fmla="*/ 413081 w 826161"/>
              <a:gd name="connsiteY6" fmla="*/ 0 h 940604"/>
              <a:gd name="connsiteX7" fmla="*/ 479458 w 826161"/>
              <a:gd name="connsiteY7" fmla="*/ 114443 h 940604"/>
              <a:gd name="connsiteX8" fmla="*/ 770660 w 826161"/>
              <a:gd name="connsiteY8" fmla="*/ 114443 h 940604"/>
              <a:gd name="connsiteX9" fmla="*/ 826161 w 826161"/>
              <a:gd name="connsiteY9" fmla="*/ 169944 h 940604"/>
              <a:gd name="connsiteX10" fmla="*/ 826161 w 826161"/>
              <a:gd name="connsiteY10" fmla="*/ 885103 h 940604"/>
              <a:gd name="connsiteX11" fmla="*/ 770660 w 826161"/>
              <a:gd name="connsiteY11" fmla="*/ 940604 h 940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26161" h="940604">
                <a:moveTo>
                  <a:pt x="770660" y="940604"/>
                </a:moveTo>
                <a:lnTo>
                  <a:pt x="55501" y="940604"/>
                </a:lnTo>
                <a:cubicBezTo>
                  <a:pt x="24849" y="940604"/>
                  <a:pt x="0" y="915755"/>
                  <a:pt x="0" y="885103"/>
                </a:cubicBezTo>
                <a:lnTo>
                  <a:pt x="0" y="169944"/>
                </a:lnTo>
                <a:cubicBezTo>
                  <a:pt x="0" y="139292"/>
                  <a:pt x="24849" y="114443"/>
                  <a:pt x="55501" y="114443"/>
                </a:cubicBezTo>
                <a:lnTo>
                  <a:pt x="346704" y="114443"/>
                </a:lnTo>
                <a:lnTo>
                  <a:pt x="413081" y="0"/>
                </a:lnTo>
                <a:lnTo>
                  <a:pt x="479458" y="114443"/>
                </a:lnTo>
                <a:lnTo>
                  <a:pt x="770660" y="114443"/>
                </a:lnTo>
                <a:cubicBezTo>
                  <a:pt x="801312" y="114443"/>
                  <a:pt x="826161" y="139292"/>
                  <a:pt x="826161" y="169944"/>
                </a:cubicBezTo>
                <a:lnTo>
                  <a:pt x="826161" y="885103"/>
                </a:lnTo>
                <a:cubicBezTo>
                  <a:pt x="826161" y="915755"/>
                  <a:pt x="801312" y="940604"/>
                  <a:pt x="770660" y="940604"/>
                </a:cubicBezTo>
                <a:close/>
              </a:path>
            </a:pathLst>
          </a:cu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nvGrpSpPr>
          <p:cNvPr id="2" name="组合 1"/>
          <p:cNvGrpSpPr/>
          <p:nvPr/>
        </p:nvGrpSpPr>
        <p:grpSpPr>
          <a:xfrm>
            <a:off x="2909308" y="1681001"/>
            <a:ext cx="1709400" cy="1411800"/>
            <a:chOff x="2181981" y="1260751"/>
            <a:chExt cx="1282050" cy="1058850"/>
          </a:xfrm>
        </p:grpSpPr>
        <p:sp>
          <p:nvSpPr>
            <p:cNvPr id="62" name="文本框 61"/>
            <p:cNvSpPr txBox="1"/>
            <p:nvPr/>
          </p:nvSpPr>
          <p:spPr>
            <a:xfrm>
              <a:off x="2181981" y="1260751"/>
              <a:ext cx="1282050" cy="746407"/>
            </a:xfrm>
            <a:prstGeom prst="rect">
              <a:avLst/>
            </a:prstGeom>
            <a:noFill/>
          </p:spPr>
          <p:txBody>
            <a:bodyPr wrap="square" rtlCol="0">
              <a:spAutoFit/>
            </a:bodyPr>
            <a:lstStyle/>
            <a:p>
              <a:r>
                <a:rPr lang="en-US" altLang="zh-CN" sz="5865" dirty="0">
                  <a:solidFill>
                    <a:srgbClr val="FFC000"/>
                  </a:solidFill>
                  <a:latin typeface="inpin heiti" charset="-122"/>
                  <a:ea typeface="inpin heiti" charset="-122"/>
                </a:rPr>
                <a:t>48%</a:t>
              </a:r>
              <a:endParaRPr lang="zh-CN" altLang="en-US" sz="5865" dirty="0">
                <a:solidFill>
                  <a:srgbClr val="FFC000"/>
                </a:solidFill>
                <a:latin typeface="inpin heiti" charset="-122"/>
                <a:ea typeface="inpin heiti" charset="-122"/>
              </a:endParaRPr>
            </a:p>
          </p:txBody>
        </p:sp>
        <p:cxnSp>
          <p:nvCxnSpPr>
            <p:cNvPr id="63" name="直接连接符 62"/>
            <p:cNvCxnSpPr/>
            <p:nvPr/>
          </p:nvCxnSpPr>
          <p:spPr>
            <a:xfrm>
              <a:off x="2261518" y="1962696"/>
              <a:ext cx="951111" cy="0"/>
            </a:xfrm>
            <a:prstGeom prst="line">
              <a:avLst/>
            </a:prstGeom>
            <a:ln>
              <a:solidFill>
                <a:srgbClr val="FFC000"/>
              </a:solidFill>
              <a:prstDash val="sysDot"/>
            </a:ln>
          </p:spPr>
          <p:style>
            <a:lnRef idx="1">
              <a:schemeClr val="accent1"/>
            </a:lnRef>
            <a:fillRef idx="0">
              <a:schemeClr val="accent1"/>
            </a:fillRef>
            <a:effectRef idx="0">
              <a:schemeClr val="accent1"/>
            </a:effectRef>
            <a:fontRef idx="minor">
              <a:schemeClr val="tx1"/>
            </a:fontRef>
          </p:style>
        </p:cxnSp>
        <p:sp>
          <p:nvSpPr>
            <p:cNvPr id="64" name="文本框 63"/>
            <p:cNvSpPr txBox="1"/>
            <p:nvPr/>
          </p:nvSpPr>
          <p:spPr>
            <a:xfrm>
              <a:off x="2181981" y="1973352"/>
              <a:ext cx="1282050" cy="346249"/>
            </a:xfrm>
            <a:prstGeom prst="rect">
              <a:avLst/>
            </a:prstGeom>
            <a:noFill/>
          </p:spPr>
          <p:txBody>
            <a:bodyPr wrap="square" rtlCol="0">
              <a:spAutoFit/>
            </a:bodyPr>
            <a:lstStyle/>
            <a:p>
              <a:r>
                <a:rPr lang="en-US" altLang="zh-CN" sz="2400" dirty="0">
                  <a:solidFill>
                    <a:schemeClr val="bg1"/>
                  </a:solidFill>
                  <a:latin typeface="inpin heiti" charset="-122"/>
                  <a:ea typeface="inpin heiti" charset="-122"/>
                </a:rPr>
                <a:t>From 2014 </a:t>
              </a:r>
              <a:endParaRPr lang="zh-CN" altLang="en-US" sz="2400" dirty="0">
                <a:solidFill>
                  <a:schemeClr val="bg1"/>
                </a:solidFill>
                <a:latin typeface="inpin heiti" charset="-122"/>
                <a:ea typeface="inpin heiti" charset="-122"/>
              </a:endParaRPr>
            </a:p>
          </p:txBody>
        </p:sp>
      </p:grpSp>
      <p:grpSp>
        <p:nvGrpSpPr>
          <p:cNvPr id="5" name="组合 4"/>
          <p:cNvGrpSpPr/>
          <p:nvPr/>
        </p:nvGrpSpPr>
        <p:grpSpPr>
          <a:xfrm>
            <a:off x="8302783" y="4264998"/>
            <a:ext cx="1709400" cy="1411800"/>
            <a:chOff x="6227087" y="3198749"/>
            <a:chExt cx="1282050" cy="1058850"/>
          </a:xfrm>
        </p:grpSpPr>
        <p:sp>
          <p:nvSpPr>
            <p:cNvPr id="65" name="文本框 64"/>
            <p:cNvSpPr txBox="1"/>
            <p:nvPr/>
          </p:nvSpPr>
          <p:spPr>
            <a:xfrm>
              <a:off x="6227087" y="3198749"/>
              <a:ext cx="1282050" cy="746407"/>
            </a:xfrm>
            <a:prstGeom prst="rect">
              <a:avLst/>
            </a:prstGeom>
            <a:noFill/>
          </p:spPr>
          <p:txBody>
            <a:bodyPr wrap="square" rtlCol="0">
              <a:spAutoFit/>
            </a:bodyPr>
            <a:lstStyle/>
            <a:p>
              <a:r>
                <a:rPr lang="en-US" altLang="zh-CN" sz="5865" dirty="0">
                  <a:solidFill>
                    <a:srgbClr val="FFC000"/>
                  </a:solidFill>
                  <a:latin typeface="inpin heiti" charset="-122"/>
                  <a:ea typeface="inpin heiti" charset="-122"/>
                </a:rPr>
                <a:t>34%</a:t>
              </a:r>
              <a:endParaRPr lang="zh-CN" altLang="en-US" sz="5865" dirty="0">
                <a:solidFill>
                  <a:srgbClr val="FFC000"/>
                </a:solidFill>
                <a:latin typeface="inpin heiti" charset="-122"/>
                <a:ea typeface="inpin heiti" charset="-122"/>
              </a:endParaRPr>
            </a:p>
          </p:txBody>
        </p:sp>
        <p:cxnSp>
          <p:nvCxnSpPr>
            <p:cNvPr id="66" name="直接连接符 65"/>
            <p:cNvCxnSpPr/>
            <p:nvPr/>
          </p:nvCxnSpPr>
          <p:spPr>
            <a:xfrm>
              <a:off x="6306624" y="3900694"/>
              <a:ext cx="951111" cy="0"/>
            </a:xfrm>
            <a:prstGeom prst="line">
              <a:avLst/>
            </a:prstGeom>
            <a:ln>
              <a:solidFill>
                <a:srgbClr val="FFC000"/>
              </a:solidFill>
              <a:prstDash val="sysDot"/>
            </a:ln>
          </p:spPr>
          <p:style>
            <a:lnRef idx="1">
              <a:schemeClr val="accent1"/>
            </a:lnRef>
            <a:fillRef idx="0">
              <a:schemeClr val="accent1"/>
            </a:fillRef>
            <a:effectRef idx="0">
              <a:schemeClr val="accent1"/>
            </a:effectRef>
            <a:fontRef idx="minor">
              <a:schemeClr val="tx1"/>
            </a:fontRef>
          </p:style>
        </p:cxnSp>
        <p:sp>
          <p:nvSpPr>
            <p:cNvPr id="67" name="文本框 66"/>
            <p:cNvSpPr txBox="1"/>
            <p:nvPr/>
          </p:nvSpPr>
          <p:spPr>
            <a:xfrm>
              <a:off x="6227087" y="3911350"/>
              <a:ext cx="1282050" cy="346249"/>
            </a:xfrm>
            <a:prstGeom prst="rect">
              <a:avLst/>
            </a:prstGeom>
            <a:noFill/>
          </p:spPr>
          <p:txBody>
            <a:bodyPr wrap="square" rtlCol="0">
              <a:spAutoFit/>
            </a:bodyPr>
            <a:lstStyle/>
            <a:p>
              <a:r>
                <a:rPr lang="en-US" altLang="zh-CN" sz="2400" dirty="0">
                  <a:solidFill>
                    <a:schemeClr val="bg1"/>
                  </a:solidFill>
                  <a:latin typeface="inpin heiti" charset="-122"/>
                  <a:ea typeface="inpin heiti" charset="-122"/>
                </a:rPr>
                <a:t>From 2014 </a:t>
              </a:r>
              <a:endParaRPr lang="zh-CN" altLang="en-US" sz="2400" dirty="0">
                <a:solidFill>
                  <a:schemeClr val="bg1"/>
                </a:solidFill>
                <a:latin typeface="inpin heiti" charset="-122"/>
                <a:ea typeface="inpin heiti" charset="-122"/>
              </a:endParaRPr>
            </a:p>
          </p:txBody>
        </p:sp>
      </p:grpSp>
      <p:sp>
        <p:nvSpPr>
          <p:cNvPr id="68" name="矩形 39"/>
          <p:cNvSpPr/>
          <p:nvPr/>
        </p:nvSpPr>
        <p:spPr>
          <a:xfrm>
            <a:off x="414081" y="358252"/>
            <a:ext cx="2093843" cy="523220"/>
          </a:xfrm>
          <a:prstGeom prst="rect">
            <a:avLst/>
          </a:prstGeom>
        </p:spPr>
        <p:txBody>
          <a:bodyPr wrap="none">
            <a:spAutoFit/>
          </a:bodyPr>
          <a:lstStyle/>
          <a:p>
            <a:pPr lvl="0"/>
            <a:r>
              <a:rPr lang="en-US" altLang="zh-CN" sz="2800" dirty="0">
                <a:solidFill>
                  <a:prstClr val="white"/>
                </a:solidFill>
                <a:latin typeface="inpin heiti" charset="-122"/>
                <a:ea typeface="inpin heiti" charset="-122"/>
                <a:sym typeface="News Gothic MT" charset="0"/>
              </a:rPr>
              <a:t>02 </a:t>
            </a:r>
            <a:r>
              <a:rPr lang="zh-CN" altLang="en-US" sz="2800" dirty="0">
                <a:solidFill>
                  <a:prstClr val="white"/>
                </a:solidFill>
                <a:latin typeface="inpin heiti" charset="-122"/>
                <a:ea typeface="inpin heiti" charset="-122"/>
                <a:sym typeface="News Gothic MT" charset="0"/>
              </a:rPr>
              <a:t>产品概况</a:t>
            </a:r>
            <a:endParaRPr lang="zh-CN" altLang="en-US" sz="2800" dirty="0">
              <a:solidFill>
                <a:prstClr val="white"/>
              </a:solidFill>
              <a:latin typeface="inpin heiti" charset="-122"/>
              <a:ea typeface="inpin heiti" charset="-122"/>
              <a:sym typeface="News Gothic MT" charset="0"/>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4000">
        <p14:prism/>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750" fill="hold"/>
                                        <p:tgtEl>
                                          <p:spTgt spid="58"/>
                                        </p:tgtEl>
                                        <p:attrNameLst>
                                          <p:attrName>ppt_w</p:attrName>
                                        </p:attrNameLst>
                                      </p:cBhvr>
                                      <p:tavLst>
                                        <p:tav tm="0">
                                          <p:val>
                                            <p:fltVal val="0"/>
                                          </p:val>
                                        </p:tav>
                                        <p:tav tm="100000">
                                          <p:val>
                                            <p:strVal val="#ppt_w"/>
                                          </p:val>
                                        </p:tav>
                                      </p:tavLst>
                                    </p:anim>
                                    <p:anim calcmode="lin" valueType="num">
                                      <p:cBhvr>
                                        <p:cTn id="8" dur="750" fill="hold"/>
                                        <p:tgtEl>
                                          <p:spTgt spid="58"/>
                                        </p:tgtEl>
                                        <p:attrNameLst>
                                          <p:attrName>ppt_h</p:attrName>
                                        </p:attrNameLst>
                                      </p:cBhvr>
                                      <p:tavLst>
                                        <p:tav tm="0">
                                          <p:val>
                                            <p:fltVal val="0"/>
                                          </p:val>
                                        </p:tav>
                                        <p:tav tm="100000">
                                          <p:val>
                                            <p:strVal val="#ppt_h"/>
                                          </p:val>
                                        </p:tav>
                                      </p:tavLst>
                                    </p:anim>
                                    <p:animEffect transition="in" filter="fade">
                                      <p:cBhvr>
                                        <p:cTn id="9" dur="750"/>
                                        <p:tgtEl>
                                          <p:spTgt spid="58"/>
                                        </p:tgtEl>
                                      </p:cBhvr>
                                    </p:animEffect>
                                  </p:childTnLst>
                                </p:cTn>
                              </p:par>
                              <p:par>
                                <p:cTn id="10" presetID="35" presetClass="path" presetSubtype="0" accel="50000" decel="50000" fill="hold" grpId="1" nodeType="withEffect">
                                  <p:stCondLst>
                                    <p:cond delay="0"/>
                                  </p:stCondLst>
                                  <p:childTnLst>
                                    <p:animMotion origin="layout" path="M 2.77778E-7 -2.83951E-6 L -0.25 -2.83951E-6 " pathEditMode="relative" rAng="0" ptsTypes="AA">
                                      <p:cBhvr>
                                        <p:cTn id="11" dur="750" spd="-100000" fill="hold"/>
                                        <p:tgtEl>
                                          <p:spTgt spid="58"/>
                                        </p:tgtEl>
                                        <p:attrNameLst>
                                          <p:attrName>ppt_x</p:attrName>
                                          <p:attrName>ppt_y</p:attrName>
                                        </p:attrNameLst>
                                      </p:cBhvr>
                                      <p:rCtr x="-12500" y="0"/>
                                    </p:animMotion>
                                  </p:childTnLst>
                                </p:cTn>
                              </p:par>
                              <p:par>
                                <p:cTn id="12" presetID="53" presetClass="entr" presetSubtype="16" fill="hold" grpId="0" nodeType="withEffect">
                                  <p:stCondLst>
                                    <p:cond delay="850"/>
                                  </p:stCondLst>
                                  <p:childTnLst>
                                    <p:set>
                                      <p:cBhvr>
                                        <p:cTn id="13" dur="1" fill="hold">
                                          <p:stCondLst>
                                            <p:cond delay="0"/>
                                          </p:stCondLst>
                                        </p:cTn>
                                        <p:tgtEl>
                                          <p:spTgt spid="19"/>
                                        </p:tgtEl>
                                        <p:attrNameLst>
                                          <p:attrName>style.visibility</p:attrName>
                                        </p:attrNameLst>
                                      </p:cBhvr>
                                      <p:to>
                                        <p:strVal val="visible"/>
                                      </p:to>
                                    </p:set>
                                    <p:anim calcmode="lin" valueType="num">
                                      <p:cBhvr>
                                        <p:cTn id="14" dur="500" fill="hold"/>
                                        <p:tgtEl>
                                          <p:spTgt spid="19"/>
                                        </p:tgtEl>
                                        <p:attrNameLst>
                                          <p:attrName>ppt_w</p:attrName>
                                        </p:attrNameLst>
                                      </p:cBhvr>
                                      <p:tavLst>
                                        <p:tav tm="0">
                                          <p:val>
                                            <p:fltVal val="0"/>
                                          </p:val>
                                        </p:tav>
                                        <p:tav tm="100000">
                                          <p:val>
                                            <p:strVal val="#ppt_w"/>
                                          </p:val>
                                        </p:tav>
                                      </p:tavLst>
                                    </p:anim>
                                    <p:anim calcmode="lin" valueType="num">
                                      <p:cBhvr>
                                        <p:cTn id="15" dur="500" fill="hold"/>
                                        <p:tgtEl>
                                          <p:spTgt spid="19"/>
                                        </p:tgtEl>
                                        <p:attrNameLst>
                                          <p:attrName>ppt_h</p:attrName>
                                        </p:attrNameLst>
                                      </p:cBhvr>
                                      <p:tavLst>
                                        <p:tav tm="0">
                                          <p:val>
                                            <p:fltVal val="0"/>
                                          </p:val>
                                        </p:tav>
                                        <p:tav tm="100000">
                                          <p:val>
                                            <p:strVal val="#ppt_h"/>
                                          </p:val>
                                        </p:tav>
                                      </p:tavLst>
                                    </p:anim>
                                    <p:animEffect transition="in" filter="fade">
                                      <p:cBhvr>
                                        <p:cTn id="16" dur="500"/>
                                        <p:tgtEl>
                                          <p:spTgt spid="19"/>
                                        </p:tgtEl>
                                      </p:cBhvr>
                                    </p:animEffec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childTnLst>
                                </p:cTn>
                              </p:par>
                            </p:childTnLst>
                          </p:cTn>
                        </p:par>
                        <p:par>
                          <p:cTn id="21" fill="hold">
                            <p:stCondLst>
                              <p:cond delay="1500"/>
                            </p:stCondLst>
                            <p:childTnLst>
                              <p:par>
                                <p:cTn id="22" presetID="53" presetClass="entr" presetSubtype="16" fill="hold" grpId="0" nodeType="afterEffect">
                                  <p:stCondLst>
                                    <p:cond delay="0"/>
                                  </p:stCondLst>
                                  <p:childTnLst>
                                    <p:set>
                                      <p:cBhvr>
                                        <p:cTn id="23" dur="1" fill="hold">
                                          <p:stCondLst>
                                            <p:cond delay="0"/>
                                          </p:stCondLst>
                                        </p:cTn>
                                        <p:tgtEl>
                                          <p:spTgt spid="61"/>
                                        </p:tgtEl>
                                        <p:attrNameLst>
                                          <p:attrName>style.visibility</p:attrName>
                                        </p:attrNameLst>
                                      </p:cBhvr>
                                      <p:to>
                                        <p:strVal val="visible"/>
                                      </p:to>
                                    </p:set>
                                    <p:anim calcmode="lin" valueType="num">
                                      <p:cBhvr>
                                        <p:cTn id="24" dur="750" fill="hold"/>
                                        <p:tgtEl>
                                          <p:spTgt spid="61"/>
                                        </p:tgtEl>
                                        <p:attrNameLst>
                                          <p:attrName>ppt_w</p:attrName>
                                        </p:attrNameLst>
                                      </p:cBhvr>
                                      <p:tavLst>
                                        <p:tav tm="0">
                                          <p:val>
                                            <p:fltVal val="0"/>
                                          </p:val>
                                        </p:tav>
                                        <p:tav tm="100000">
                                          <p:val>
                                            <p:strVal val="#ppt_w"/>
                                          </p:val>
                                        </p:tav>
                                      </p:tavLst>
                                    </p:anim>
                                    <p:anim calcmode="lin" valueType="num">
                                      <p:cBhvr>
                                        <p:cTn id="25" dur="750" fill="hold"/>
                                        <p:tgtEl>
                                          <p:spTgt spid="61"/>
                                        </p:tgtEl>
                                        <p:attrNameLst>
                                          <p:attrName>ppt_h</p:attrName>
                                        </p:attrNameLst>
                                      </p:cBhvr>
                                      <p:tavLst>
                                        <p:tav tm="0">
                                          <p:val>
                                            <p:fltVal val="0"/>
                                          </p:val>
                                        </p:tav>
                                        <p:tav tm="100000">
                                          <p:val>
                                            <p:strVal val="#ppt_h"/>
                                          </p:val>
                                        </p:tav>
                                      </p:tavLst>
                                    </p:anim>
                                    <p:animEffect transition="in" filter="fade">
                                      <p:cBhvr>
                                        <p:cTn id="26" dur="750"/>
                                        <p:tgtEl>
                                          <p:spTgt spid="61"/>
                                        </p:tgtEl>
                                      </p:cBhvr>
                                    </p:animEffect>
                                  </p:childTnLst>
                                </p:cTn>
                              </p:par>
                              <p:par>
                                <p:cTn id="27" presetID="35" presetClass="path" presetSubtype="0" accel="50000" decel="50000" fill="hold" grpId="1" nodeType="withEffect">
                                  <p:stCondLst>
                                    <p:cond delay="0"/>
                                  </p:stCondLst>
                                  <p:childTnLst>
                                    <p:animMotion origin="layout" path="M -3.61111E-6 -1.85185E-6 L -0.19757 -1.85185E-6 " pathEditMode="relative" rAng="0" ptsTypes="AA">
                                      <p:cBhvr>
                                        <p:cTn id="28" dur="750" spd="-100000" fill="hold"/>
                                        <p:tgtEl>
                                          <p:spTgt spid="61"/>
                                        </p:tgtEl>
                                        <p:attrNameLst>
                                          <p:attrName>ppt_x</p:attrName>
                                          <p:attrName>ppt_y</p:attrName>
                                        </p:attrNameLst>
                                      </p:cBhvr>
                                      <p:rCtr x="-9878" y="0"/>
                                    </p:animMotion>
                                  </p:childTnLst>
                                </p:cTn>
                              </p:par>
                              <p:par>
                                <p:cTn id="29" presetID="53" presetClass="entr" presetSubtype="16" fill="hold" nodeType="withEffect">
                                  <p:stCondLst>
                                    <p:cond delay="85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Effect transition="in" filter="fade">
                                      <p:cBhvr>
                                        <p:cTn id="33" dur="500"/>
                                        <p:tgtEl>
                                          <p:spTgt spid="6"/>
                                        </p:tgtEl>
                                      </p:cBhvr>
                                    </p:animEffect>
                                  </p:childTnLst>
                                </p:cTn>
                              </p:par>
                            </p:childTnLst>
                          </p:cTn>
                        </p:par>
                        <p:par>
                          <p:cTn id="34" fill="hold">
                            <p:stCondLst>
                              <p:cond delay="2500"/>
                            </p:stCondLst>
                            <p:childTnLst>
                              <p:par>
                                <p:cTn id="35" presetID="10" presetClass="entr" presetSubtype="0"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500"/>
                                        <p:tgtEl>
                                          <p:spTgt spid="3"/>
                                        </p:tgtEl>
                                      </p:cBhvr>
                                    </p:animEffect>
                                  </p:childTnLst>
                                </p:cTn>
                              </p:par>
                            </p:childTnLst>
                          </p:cTn>
                        </p:par>
                        <p:par>
                          <p:cTn id="38" fill="hold">
                            <p:stCondLst>
                              <p:cond delay="3000"/>
                            </p:stCondLst>
                            <p:childTnLst>
                              <p:par>
                                <p:cTn id="39" presetID="53" presetClass="entr" presetSubtype="16" fill="hold" grpId="0" nodeType="afterEffect">
                                  <p:stCondLst>
                                    <p:cond delay="0"/>
                                  </p:stCondLst>
                                  <p:childTnLst>
                                    <p:set>
                                      <p:cBhvr>
                                        <p:cTn id="40" dur="1" fill="hold">
                                          <p:stCondLst>
                                            <p:cond delay="0"/>
                                          </p:stCondLst>
                                        </p:cTn>
                                        <p:tgtEl>
                                          <p:spTgt spid="59"/>
                                        </p:tgtEl>
                                        <p:attrNameLst>
                                          <p:attrName>style.visibility</p:attrName>
                                        </p:attrNameLst>
                                      </p:cBhvr>
                                      <p:to>
                                        <p:strVal val="visible"/>
                                      </p:to>
                                    </p:set>
                                    <p:anim calcmode="lin" valueType="num">
                                      <p:cBhvr>
                                        <p:cTn id="41" dur="750" fill="hold"/>
                                        <p:tgtEl>
                                          <p:spTgt spid="59"/>
                                        </p:tgtEl>
                                        <p:attrNameLst>
                                          <p:attrName>ppt_w</p:attrName>
                                        </p:attrNameLst>
                                      </p:cBhvr>
                                      <p:tavLst>
                                        <p:tav tm="0">
                                          <p:val>
                                            <p:fltVal val="0"/>
                                          </p:val>
                                        </p:tav>
                                        <p:tav tm="100000">
                                          <p:val>
                                            <p:strVal val="#ppt_w"/>
                                          </p:val>
                                        </p:tav>
                                      </p:tavLst>
                                    </p:anim>
                                    <p:anim calcmode="lin" valueType="num">
                                      <p:cBhvr>
                                        <p:cTn id="42" dur="750" fill="hold"/>
                                        <p:tgtEl>
                                          <p:spTgt spid="59"/>
                                        </p:tgtEl>
                                        <p:attrNameLst>
                                          <p:attrName>ppt_h</p:attrName>
                                        </p:attrNameLst>
                                      </p:cBhvr>
                                      <p:tavLst>
                                        <p:tav tm="0">
                                          <p:val>
                                            <p:fltVal val="0"/>
                                          </p:val>
                                        </p:tav>
                                        <p:tav tm="100000">
                                          <p:val>
                                            <p:strVal val="#ppt_h"/>
                                          </p:val>
                                        </p:tav>
                                      </p:tavLst>
                                    </p:anim>
                                    <p:animEffect transition="in" filter="fade">
                                      <p:cBhvr>
                                        <p:cTn id="43" dur="750"/>
                                        <p:tgtEl>
                                          <p:spTgt spid="59"/>
                                        </p:tgtEl>
                                      </p:cBhvr>
                                    </p:animEffect>
                                  </p:childTnLst>
                                </p:cTn>
                              </p:par>
                              <p:par>
                                <p:cTn id="44" presetID="35" presetClass="path" presetSubtype="0" accel="50000" decel="50000" fill="hold" grpId="1" nodeType="withEffect">
                                  <p:stCondLst>
                                    <p:cond delay="0"/>
                                  </p:stCondLst>
                                  <p:childTnLst>
                                    <p:animMotion origin="layout" path="M 2.77778E-7 -2.83951E-6 L -0.25 -2.83951E-6 " pathEditMode="relative" rAng="0" ptsTypes="AA">
                                      <p:cBhvr>
                                        <p:cTn id="45" dur="750" spd="-100000" fill="hold"/>
                                        <p:tgtEl>
                                          <p:spTgt spid="59"/>
                                        </p:tgtEl>
                                        <p:attrNameLst>
                                          <p:attrName>ppt_x</p:attrName>
                                          <p:attrName>ppt_y</p:attrName>
                                        </p:attrNameLst>
                                      </p:cBhvr>
                                      <p:rCtr x="-12500" y="0"/>
                                    </p:animMotion>
                                  </p:childTnLst>
                                </p:cTn>
                              </p:par>
                              <p:par>
                                <p:cTn id="46" presetID="53" presetClass="entr" presetSubtype="16" fill="hold" nodeType="withEffect">
                                  <p:stCondLst>
                                    <p:cond delay="850"/>
                                  </p:stCondLst>
                                  <p:childTnLst>
                                    <p:set>
                                      <p:cBhvr>
                                        <p:cTn id="47" dur="1" fill="hold">
                                          <p:stCondLst>
                                            <p:cond delay="0"/>
                                          </p:stCondLst>
                                        </p:cTn>
                                        <p:tgtEl>
                                          <p:spTgt spid="11"/>
                                        </p:tgtEl>
                                        <p:attrNameLst>
                                          <p:attrName>style.visibility</p:attrName>
                                        </p:attrNameLst>
                                      </p:cBhvr>
                                      <p:to>
                                        <p:strVal val="visible"/>
                                      </p:to>
                                    </p:set>
                                    <p:anim calcmode="lin" valueType="num">
                                      <p:cBhvr>
                                        <p:cTn id="48" dur="500" fill="hold"/>
                                        <p:tgtEl>
                                          <p:spTgt spid="11"/>
                                        </p:tgtEl>
                                        <p:attrNameLst>
                                          <p:attrName>ppt_w</p:attrName>
                                        </p:attrNameLst>
                                      </p:cBhvr>
                                      <p:tavLst>
                                        <p:tav tm="0">
                                          <p:val>
                                            <p:fltVal val="0"/>
                                          </p:val>
                                        </p:tav>
                                        <p:tav tm="100000">
                                          <p:val>
                                            <p:strVal val="#ppt_w"/>
                                          </p:val>
                                        </p:tav>
                                      </p:tavLst>
                                    </p:anim>
                                    <p:anim calcmode="lin" valueType="num">
                                      <p:cBhvr>
                                        <p:cTn id="49" dur="500" fill="hold"/>
                                        <p:tgtEl>
                                          <p:spTgt spid="11"/>
                                        </p:tgtEl>
                                        <p:attrNameLst>
                                          <p:attrName>ppt_h</p:attrName>
                                        </p:attrNameLst>
                                      </p:cBhvr>
                                      <p:tavLst>
                                        <p:tav tm="0">
                                          <p:val>
                                            <p:fltVal val="0"/>
                                          </p:val>
                                        </p:tav>
                                        <p:tav tm="100000">
                                          <p:val>
                                            <p:strVal val="#ppt_h"/>
                                          </p:val>
                                        </p:tav>
                                      </p:tavLst>
                                    </p:anim>
                                    <p:animEffect transition="in" filter="fade">
                                      <p:cBhvr>
                                        <p:cTn id="50" dur="500"/>
                                        <p:tgtEl>
                                          <p:spTgt spid="11"/>
                                        </p:tgtEl>
                                      </p:cBhvr>
                                    </p:animEffect>
                                  </p:childTnLst>
                                </p:cTn>
                              </p:par>
                            </p:childTnLst>
                          </p:cTn>
                        </p:par>
                        <p:par>
                          <p:cTn id="51" fill="hold">
                            <p:stCondLst>
                              <p:cond delay="4000"/>
                            </p:stCondLst>
                            <p:childTnLst>
                              <p:par>
                                <p:cTn id="52" presetID="10" presetClass="entr" presetSubtype="0" fill="hold" nodeType="afterEffect">
                                  <p:stCondLst>
                                    <p:cond delay="0"/>
                                  </p:stCondLst>
                                  <p:childTnLst>
                                    <p:set>
                                      <p:cBhvr>
                                        <p:cTn id="53" dur="1" fill="hold">
                                          <p:stCondLst>
                                            <p:cond delay="0"/>
                                          </p:stCondLst>
                                        </p:cTn>
                                        <p:tgtEl>
                                          <p:spTgt spid="4"/>
                                        </p:tgtEl>
                                        <p:attrNameLst>
                                          <p:attrName>style.visibility</p:attrName>
                                        </p:attrNameLst>
                                      </p:cBhvr>
                                      <p:to>
                                        <p:strVal val="visible"/>
                                      </p:to>
                                    </p:set>
                                    <p:animEffect transition="in" filter="fade">
                                      <p:cBhvr>
                                        <p:cTn id="54" dur="500"/>
                                        <p:tgtEl>
                                          <p:spTgt spid="4"/>
                                        </p:tgtEl>
                                      </p:cBhvr>
                                    </p:animEffect>
                                  </p:childTnLst>
                                </p:cTn>
                              </p:par>
                            </p:childTnLst>
                          </p:cTn>
                        </p:par>
                        <p:par>
                          <p:cTn id="55" fill="hold">
                            <p:stCondLst>
                              <p:cond delay="4500"/>
                            </p:stCondLst>
                            <p:childTnLst>
                              <p:par>
                                <p:cTn id="56" presetID="53" presetClass="entr" presetSubtype="16" fill="hold" grpId="0" nodeType="afterEffect">
                                  <p:stCondLst>
                                    <p:cond delay="0"/>
                                  </p:stCondLst>
                                  <p:childTnLst>
                                    <p:set>
                                      <p:cBhvr>
                                        <p:cTn id="57" dur="1" fill="hold">
                                          <p:stCondLst>
                                            <p:cond delay="0"/>
                                          </p:stCondLst>
                                        </p:cTn>
                                        <p:tgtEl>
                                          <p:spTgt spid="60"/>
                                        </p:tgtEl>
                                        <p:attrNameLst>
                                          <p:attrName>style.visibility</p:attrName>
                                        </p:attrNameLst>
                                      </p:cBhvr>
                                      <p:to>
                                        <p:strVal val="visible"/>
                                      </p:to>
                                    </p:set>
                                    <p:anim calcmode="lin" valueType="num">
                                      <p:cBhvr>
                                        <p:cTn id="58" dur="750" fill="hold"/>
                                        <p:tgtEl>
                                          <p:spTgt spid="60"/>
                                        </p:tgtEl>
                                        <p:attrNameLst>
                                          <p:attrName>ppt_w</p:attrName>
                                        </p:attrNameLst>
                                      </p:cBhvr>
                                      <p:tavLst>
                                        <p:tav tm="0">
                                          <p:val>
                                            <p:fltVal val="0"/>
                                          </p:val>
                                        </p:tav>
                                        <p:tav tm="100000">
                                          <p:val>
                                            <p:strVal val="#ppt_w"/>
                                          </p:val>
                                        </p:tav>
                                      </p:tavLst>
                                    </p:anim>
                                    <p:anim calcmode="lin" valueType="num">
                                      <p:cBhvr>
                                        <p:cTn id="59" dur="750" fill="hold"/>
                                        <p:tgtEl>
                                          <p:spTgt spid="60"/>
                                        </p:tgtEl>
                                        <p:attrNameLst>
                                          <p:attrName>ppt_h</p:attrName>
                                        </p:attrNameLst>
                                      </p:cBhvr>
                                      <p:tavLst>
                                        <p:tav tm="0">
                                          <p:val>
                                            <p:fltVal val="0"/>
                                          </p:val>
                                        </p:tav>
                                        <p:tav tm="100000">
                                          <p:val>
                                            <p:strVal val="#ppt_h"/>
                                          </p:val>
                                        </p:tav>
                                      </p:tavLst>
                                    </p:anim>
                                    <p:animEffect transition="in" filter="fade">
                                      <p:cBhvr>
                                        <p:cTn id="60" dur="750"/>
                                        <p:tgtEl>
                                          <p:spTgt spid="60"/>
                                        </p:tgtEl>
                                      </p:cBhvr>
                                    </p:animEffect>
                                  </p:childTnLst>
                                </p:cTn>
                              </p:par>
                              <p:par>
                                <p:cTn id="61" presetID="35" presetClass="path" presetSubtype="0" accel="50000" decel="50000" fill="hold" grpId="1" nodeType="withEffect">
                                  <p:stCondLst>
                                    <p:cond delay="0"/>
                                  </p:stCondLst>
                                  <p:childTnLst>
                                    <p:animMotion origin="layout" path="M -3.61111E-6 -4.93827E-6 L -0.196 -4.93827E-6 " pathEditMode="relative" rAng="0" ptsTypes="AA">
                                      <p:cBhvr>
                                        <p:cTn id="62" dur="750" spd="-100000" fill="hold"/>
                                        <p:tgtEl>
                                          <p:spTgt spid="60"/>
                                        </p:tgtEl>
                                        <p:attrNameLst>
                                          <p:attrName>ppt_x</p:attrName>
                                          <p:attrName>ppt_y</p:attrName>
                                        </p:attrNameLst>
                                      </p:cBhvr>
                                      <p:rCtr x="-9809" y="0"/>
                                    </p:animMotion>
                                  </p:childTnLst>
                                </p:cTn>
                              </p:par>
                              <p:par>
                                <p:cTn id="63" presetID="53" presetClass="entr" presetSubtype="16" fill="hold" nodeType="withEffect">
                                  <p:stCondLst>
                                    <p:cond delay="850"/>
                                  </p:stCondLst>
                                  <p:childTnLst>
                                    <p:set>
                                      <p:cBhvr>
                                        <p:cTn id="64" dur="1" fill="hold">
                                          <p:stCondLst>
                                            <p:cond delay="0"/>
                                          </p:stCondLst>
                                        </p:cTn>
                                        <p:tgtEl>
                                          <p:spTgt spid="15"/>
                                        </p:tgtEl>
                                        <p:attrNameLst>
                                          <p:attrName>style.visibility</p:attrName>
                                        </p:attrNameLst>
                                      </p:cBhvr>
                                      <p:to>
                                        <p:strVal val="visible"/>
                                      </p:to>
                                    </p:set>
                                    <p:anim calcmode="lin" valueType="num">
                                      <p:cBhvr>
                                        <p:cTn id="65" dur="500" fill="hold"/>
                                        <p:tgtEl>
                                          <p:spTgt spid="15"/>
                                        </p:tgtEl>
                                        <p:attrNameLst>
                                          <p:attrName>ppt_w</p:attrName>
                                        </p:attrNameLst>
                                      </p:cBhvr>
                                      <p:tavLst>
                                        <p:tav tm="0">
                                          <p:val>
                                            <p:fltVal val="0"/>
                                          </p:val>
                                        </p:tav>
                                        <p:tav tm="100000">
                                          <p:val>
                                            <p:strVal val="#ppt_w"/>
                                          </p:val>
                                        </p:tav>
                                      </p:tavLst>
                                    </p:anim>
                                    <p:anim calcmode="lin" valueType="num">
                                      <p:cBhvr>
                                        <p:cTn id="66" dur="500" fill="hold"/>
                                        <p:tgtEl>
                                          <p:spTgt spid="15"/>
                                        </p:tgtEl>
                                        <p:attrNameLst>
                                          <p:attrName>ppt_h</p:attrName>
                                        </p:attrNameLst>
                                      </p:cBhvr>
                                      <p:tavLst>
                                        <p:tav tm="0">
                                          <p:val>
                                            <p:fltVal val="0"/>
                                          </p:val>
                                        </p:tav>
                                        <p:tav tm="100000">
                                          <p:val>
                                            <p:strVal val="#ppt_h"/>
                                          </p:val>
                                        </p:tav>
                                      </p:tavLst>
                                    </p:anim>
                                    <p:animEffect transition="in" filter="fade">
                                      <p:cBhvr>
                                        <p:cTn id="67" dur="500"/>
                                        <p:tgtEl>
                                          <p:spTgt spid="15"/>
                                        </p:tgtEl>
                                      </p:cBhvr>
                                    </p:animEffect>
                                  </p:childTnLst>
                                </p:cTn>
                              </p:par>
                            </p:childTnLst>
                          </p:cTn>
                        </p:par>
                        <p:par>
                          <p:cTn id="68" fill="hold">
                            <p:stCondLst>
                              <p:cond delay="5500"/>
                            </p:stCondLst>
                            <p:childTnLst>
                              <p:par>
                                <p:cTn id="69" presetID="10" presetClass="entr" presetSubtype="0" fill="hold" nodeType="afterEffect">
                                  <p:stCondLst>
                                    <p:cond delay="0"/>
                                  </p:stCondLst>
                                  <p:childTnLst>
                                    <p:set>
                                      <p:cBhvr>
                                        <p:cTn id="70" dur="1" fill="hold">
                                          <p:stCondLst>
                                            <p:cond delay="0"/>
                                          </p:stCondLst>
                                        </p:cTn>
                                        <p:tgtEl>
                                          <p:spTgt spid="5"/>
                                        </p:tgtEl>
                                        <p:attrNameLst>
                                          <p:attrName>style.visibility</p:attrName>
                                        </p:attrNameLst>
                                      </p:cBhvr>
                                      <p:to>
                                        <p:strVal val="visible"/>
                                      </p:to>
                                    </p:set>
                                    <p:animEffect transition="in" filter="fade">
                                      <p:cBhvr>
                                        <p:cTn id="7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58" grpId="0" animBg="1"/>
      <p:bldP spid="58" grpId="1" animBg="1"/>
      <p:bldP spid="59" grpId="0" animBg="1"/>
      <p:bldP spid="59" grpId="1" animBg="1"/>
      <p:bldP spid="60" grpId="0" animBg="1"/>
      <p:bldP spid="60" grpId="1" animBg="1"/>
      <p:bldP spid="61" grpId="0" animBg="1"/>
      <p:bldP spid="61"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任意多边形: 形状 17"/>
          <p:cNvSpPr/>
          <p:nvPr/>
        </p:nvSpPr>
        <p:spPr>
          <a:xfrm>
            <a:off x="-10162" y="0"/>
            <a:ext cx="12246611" cy="6858000"/>
          </a:xfrm>
          <a:custGeom>
            <a:avLst/>
            <a:gdLst>
              <a:gd name="connsiteX0" fmla="*/ 12224387 w 12246611"/>
              <a:gd name="connsiteY0" fmla="*/ 0 h 6858000"/>
              <a:gd name="connsiteX1" fmla="*/ 12246611 w 12246611"/>
              <a:gd name="connsiteY1" fmla="*/ 0 h 6858000"/>
              <a:gd name="connsiteX2" fmla="*/ 12246611 w 12246611"/>
              <a:gd name="connsiteY2" fmla="*/ 6858000 h 6858000"/>
              <a:gd name="connsiteX3" fmla="*/ 12224387 w 12246611"/>
              <a:gd name="connsiteY3" fmla="*/ 6858000 h 6858000"/>
              <a:gd name="connsiteX4" fmla="*/ 0 w 12246611"/>
              <a:gd name="connsiteY4" fmla="*/ 0 h 6858000"/>
              <a:gd name="connsiteX5" fmla="*/ 5106350 w 12246611"/>
              <a:gd name="connsiteY5" fmla="*/ 0 h 6858000"/>
              <a:gd name="connsiteX6" fmla="*/ 7131518 w 12246611"/>
              <a:gd name="connsiteY6" fmla="*/ 6858000 h 6858000"/>
              <a:gd name="connsiteX7" fmla="*/ 0 w 12246611"/>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46611" h="6858000">
                <a:moveTo>
                  <a:pt x="12224387" y="0"/>
                </a:moveTo>
                <a:lnTo>
                  <a:pt x="12246611" y="0"/>
                </a:lnTo>
                <a:lnTo>
                  <a:pt x="12246611" y="6858000"/>
                </a:lnTo>
                <a:lnTo>
                  <a:pt x="12224387" y="6858000"/>
                </a:lnTo>
                <a:close/>
                <a:moveTo>
                  <a:pt x="0" y="0"/>
                </a:moveTo>
                <a:lnTo>
                  <a:pt x="5106350" y="0"/>
                </a:lnTo>
                <a:lnTo>
                  <a:pt x="7131518" y="6858000"/>
                </a:lnTo>
                <a:lnTo>
                  <a:pt x="0" y="6858000"/>
                </a:ln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latin typeface="inpin heiti" charset="-122"/>
              <a:ea typeface="inpin heiti" charset="-122"/>
            </a:endParaRPr>
          </a:p>
        </p:txBody>
      </p:sp>
      <p:sp>
        <p:nvSpPr>
          <p:cNvPr id="29" name="文本框 28"/>
          <p:cNvSpPr txBox="1"/>
          <p:nvPr/>
        </p:nvSpPr>
        <p:spPr>
          <a:xfrm>
            <a:off x="442234" y="6020315"/>
            <a:ext cx="6051700" cy="523220"/>
          </a:xfrm>
          <a:prstGeom prst="rect">
            <a:avLst/>
          </a:prstGeom>
          <a:noFill/>
        </p:spPr>
        <p:txBody>
          <a:bodyPr wrap="square" rtlCol="0">
            <a:spAutoFit/>
          </a:bodyPr>
          <a:lstStyle/>
          <a:p>
            <a:r>
              <a:rPr lang="zh-CN" altLang="en-US" sz="1400" dirty="0">
                <a:solidFill>
                  <a:schemeClr val="bg1"/>
                </a:solidFill>
                <a:latin typeface="inpin heiti" charset="-122"/>
                <a:ea typeface="inpin heiti" charset="-122"/>
              </a:rPr>
              <a:t>在这里输入段落文本内容请在这里输入段落文本内容请在这里输入段落文本内容请在这里输入段落文本内容</a:t>
            </a:r>
            <a:endParaRPr lang="zh-CN" altLang="en-US" sz="1400" dirty="0">
              <a:solidFill>
                <a:schemeClr val="bg1"/>
              </a:solidFill>
              <a:latin typeface="inpin heiti" charset="-122"/>
              <a:ea typeface="inpin heiti" charset="-122"/>
            </a:endParaRPr>
          </a:p>
        </p:txBody>
      </p:sp>
      <p:sp>
        <p:nvSpPr>
          <p:cNvPr id="30" name="PA_文本框 48"/>
          <p:cNvSpPr txBox="1"/>
          <p:nvPr>
            <p:custDataLst>
              <p:tags r:id="rId1"/>
            </p:custDataLst>
          </p:nvPr>
        </p:nvSpPr>
        <p:spPr>
          <a:xfrm>
            <a:off x="1960969" y="1986409"/>
            <a:ext cx="2297959" cy="4060742"/>
          </a:xfrm>
          <a:custGeom>
            <a:avLst/>
            <a:gdLst/>
            <a:ahLst/>
            <a:cxnLst/>
            <a:rect l="l" t="t" r="r" b="b"/>
            <a:pathLst>
              <a:path w="1344169" h="2375292">
                <a:moveTo>
                  <a:pt x="615707" y="0"/>
                </a:moveTo>
                <a:cubicBezTo>
                  <a:pt x="811546" y="0"/>
                  <a:pt x="968811" y="51186"/>
                  <a:pt x="1087501" y="153556"/>
                </a:cubicBezTo>
                <a:cubicBezTo>
                  <a:pt x="1206192" y="255927"/>
                  <a:pt x="1265537" y="388712"/>
                  <a:pt x="1265537" y="551911"/>
                </a:cubicBezTo>
                <a:cubicBezTo>
                  <a:pt x="1265537" y="852593"/>
                  <a:pt x="1112229" y="1045960"/>
                  <a:pt x="805611" y="1132010"/>
                </a:cubicBezTo>
                <a:lnTo>
                  <a:pt x="805611" y="1137945"/>
                </a:lnTo>
                <a:cubicBezTo>
                  <a:pt x="971778" y="1155748"/>
                  <a:pt x="1103079" y="1214352"/>
                  <a:pt x="1199515" y="1313755"/>
                </a:cubicBezTo>
                <a:cubicBezTo>
                  <a:pt x="1295951" y="1413158"/>
                  <a:pt x="1344169" y="1537041"/>
                  <a:pt x="1344169" y="1685404"/>
                </a:cubicBezTo>
                <a:cubicBezTo>
                  <a:pt x="1344169" y="1892124"/>
                  <a:pt x="1269740" y="2058785"/>
                  <a:pt x="1120883" y="2185388"/>
                </a:cubicBezTo>
                <a:cubicBezTo>
                  <a:pt x="972025" y="2311991"/>
                  <a:pt x="773961" y="2375292"/>
                  <a:pt x="526689" y="2375292"/>
                </a:cubicBezTo>
                <a:cubicBezTo>
                  <a:pt x="309090" y="2375292"/>
                  <a:pt x="133527" y="2334740"/>
                  <a:pt x="0" y="2253635"/>
                </a:cubicBezTo>
                <a:lnTo>
                  <a:pt x="0" y="1952458"/>
                </a:lnTo>
                <a:cubicBezTo>
                  <a:pt x="157265" y="2074115"/>
                  <a:pt x="334806" y="2134944"/>
                  <a:pt x="532623" y="2134944"/>
                </a:cubicBezTo>
                <a:cubicBezTo>
                  <a:pt x="690877" y="2134944"/>
                  <a:pt x="816244" y="2096123"/>
                  <a:pt x="908724" y="2018479"/>
                </a:cubicBezTo>
                <a:cubicBezTo>
                  <a:pt x="1001203" y="1940836"/>
                  <a:pt x="1047443" y="1836735"/>
                  <a:pt x="1047443" y="1706175"/>
                </a:cubicBezTo>
                <a:cubicBezTo>
                  <a:pt x="1047443" y="1415384"/>
                  <a:pt x="839240" y="1269988"/>
                  <a:pt x="422835" y="1269988"/>
                </a:cubicBezTo>
                <a:lnTo>
                  <a:pt x="231447" y="1269988"/>
                </a:lnTo>
                <a:lnTo>
                  <a:pt x="231447" y="1029640"/>
                </a:lnTo>
                <a:lnTo>
                  <a:pt x="413933" y="1029640"/>
                </a:lnTo>
                <a:cubicBezTo>
                  <a:pt x="782863" y="1029640"/>
                  <a:pt x="967327" y="893146"/>
                  <a:pt x="967327" y="620158"/>
                </a:cubicBezTo>
                <a:cubicBezTo>
                  <a:pt x="967327" y="367941"/>
                  <a:pt x="826382" y="241832"/>
                  <a:pt x="544493" y="241832"/>
                </a:cubicBezTo>
                <a:cubicBezTo>
                  <a:pt x="383272" y="241832"/>
                  <a:pt x="231447" y="296232"/>
                  <a:pt x="89018" y="405031"/>
                </a:cubicBezTo>
                <a:lnTo>
                  <a:pt x="89018" y="130560"/>
                </a:lnTo>
                <a:cubicBezTo>
                  <a:pt x="239359" y="43520"/>
                  <a:pt x="414922" y="0"/>
                  <a:pt x="615707" y="0"/>
                </a:cubicBezTo>
                <a:close/>
              </a:path>
            </a:pathLst>
          </a:custGeom>
          <a:solidFill>
            <a:schemeClr val="bg1">
              <a:alpha val="1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3900" dirty="0">
              <a:solidFill>
                <a:schemeClr val="bg1"/>
              </a:solidFill>
              <a:latin typeface="inpin heiti" charset="-122"/>
              <a:ea typeface="inpin heiti" charset="-122"/>
            </a:endParaRPr>
          </a:p>
        </p:txBody>
      </p:sp>
      <p:grpSp>
        <p:nvGrpSpPr>
          <p:cNvPr id="2" name="组合 1"/>
          <p:cNvGrpSpPr/>
          <p:nvPr/>
        </p:nvGrpSpPr>
        <p:grpSpPr>
          <a:xfrm>
            <a:off x="1123077" y="2658536"/>
            <a:ext cx="4239459" cy="1046031"/>
            <a:chOff x="1123077" y="2658536"/>
            <a:chExt cx="4239459" cy="1046031"/>
          </a:xfrm>
        </p:grpSpPr>
        <p:sp>
          <p:nvSpPr>
            <p:cNvPr id="21" name="文本框 20"/>
            <p:cNvSpPr txBox="1"/>
            <p:nvPr/>
          </p:nvSpPr>
          <p:spPr>
            <a:xfrm>
              <a:off x="2340062" y="2783800"/>
              <a:ext cx="3022474" cy="646331"/>
            </a:xfrm>
            <a:prstGeom prst="rect">
              <a:avLst/>
            </a:prstGeom>
            <a:noFill/>
          </p:spPr>
          <p:txBody>
            <a:bodyPr wrap="square" rtlCol="0">
              <a:spAutoFit/>
            </a:bodyPr>
            <a:lstStyle/>
            <a:p>
              <a:pPr algn="ctr"/>
              <a:r>
                <a:rPr lang="zh-CN" altLang="en-US" sz="3600" dirty="0">
                  <a:solidFill>
                    <a:schemeClr val="bg1"/>
                  </a:solidFill>
                  <a:latin typeface="inpin heiti" charset="-122"/>
                  <a:ea typeface="inpin heiti" charset="-122"/>
                </a:rPr>
                <a:t>项目发展规划</a:t>
              </a:r>
              <a:endParaRPr lang="zh-CN" altLang="en-US" sz="3600" dirty="0">
                <a:solidFill>
                  <a:schemeClr val="bg1"/>
                </a:solidFill>
                <a:latin typeface="inpin heiti" charset="-122"/>
                <a:ea typeface="inpin heiti" charset="-122"/>
              </a:endParaRPr>
            </a:p>
          </p:txBody>
        </p:sp>
        <p:sp>
          <p:nvSpPr>
            <p:cNvPr id="23" name="文本框 22"/>
            <p:cNvSpPr txBox="1"/>
            <p:nvPr/>
          </p:nvSpPr>
          <p:spPr>
            <a:xfrm>
              <a:off x="2371253" y="3335235"/>
              <a:ext cx="2844216" cy="369332"/>
            </a:xfrm>
            <a:prstGeom prst="rect">
              <a:avLst/>
            </a:prstGeom>
            <a:noFill/>
          </p:spPr>
          <p:txBody>
            <a:bodyPr wrap="square" rtlCol="0">
              <a:spAutoFit/>
            </a:bodyPr>
            <a:lstStyle/>
            <a:p>
              <a:pPr algn="ctr"/>
              <a:r>
                <a:rPr lang="en-US" altLang="zh-CN" cap="all" dirty="0">
                  <a:solidFill>
                    <a:schemeClr val="bg1"/>
                  </a:solidFill>
                  <a:latin typeface="inpin heiti" charset="-122"/>
                  <a:ea typeface="inpin heiti" charset="-122"/>
                </a:rPr>
                <a:t>development plan </a:t>
              </a:r>
              <a:endParaRPr lang="zh-CN" altLang="en-US" cap="all" dirty="0">
                <a:solidFill>
                  <a:schemeClr val="bg1"/>
                </a:solidFill>
                <a:latin typeface="inpin heiti" charset="-122"/>
                <a:ea typeface="inpin heiti" charset="-122"/>
              </a:endParaRPr>
            </a:p>
          </p:txBody>
        </p:sp>
        <p:cxnSp>
          <p:nvCxnSpPr>
            <p:cNvPr id="24" name="直接连接符 23"/>
            <p:cNvCxnSpPr/>
            <p:nvPr/>
          </p:nvCxnSpPr>
          <p:spPr>
            <a:xfrm>
              <a:off x="2287146" y="2849434"/>
              <a:ext cx="0" cy="826093"/>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1" name="组合 30"/>
            <p:cNvGrpSpPr/>
            <p:nvPr/>
          </p:nvGrpSpPr>
          <p:grpSpPr>
            <a:xfrm>
              <a:off x="1123077" y="2658536"/>
              <a:ext cx="1017002" cy="1016991"/>
              <a:chOff x="7247923" y="2201369"/>
              <a:chExt cx="548198" cy="548192"/>
            </a:xfrm>
          </p:grpSpPr>
          <p:sp>
            <p:nvSpPr>
              <p:cNvPr id="32" name="Freeform 686"/>
              <p:cNvSpPr/>
              <p:nvPr/>
            </p:nvSpPr>
            <p:spPr bwMode="auto">
              <a:xfrm>
                <a:off x="7555959" y="262426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inpin heiti" charset="-122"/>
                  <a:ea typeface="inpin heiti" charset="-122"/>
                </a:endParaRPr>
              </a:p>
            </p:txBody>
          </p:sp>
          <p:sp>
            <p:nvSpPr>
              <p:cNvPr id="33" name="Freeform 687"/>
              <p:cNvSpPr/>
              <p:nvPr/>
            </p:nvSpPr>
            <p:spPr bwMode="auto">
              <a:xfrm>
                <a:off x="7555959" y="263992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inpin heiti" charset="-122"/>
                  <a:ea typeface="inpin heiti" charset="-122"/>
                </a:endParaRPr>
              </a:p>
            </p:txBody>
          </p:sp>
          <p:sp>
            <p:nvSpPr>
              <p:cNvPr id="34" name="Freeform 688"/>
              <p:cNvSpPr/>
              <p:nvPr/>
            </p:nvSpPr>
            <p:spPr bwMode="auto">
              <a:xfrm>
                <a:off x="7555959" y="262948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inpin heiti" charset="-122"/>
                  <a:ea typeface="inpin heiti" charset="-122"/>
                </a:endParaRPr>
              </a:p>
            </p:txBody>
          </p:sp>
          <p:sp>
            <p:nvSpPr>
              <p:cNvPr id="35" name="Freeform 689"/>
              <p:cNvSpPr>
                <a:spLocks noEditPoints="1"/>
              </p:cNvSpPr>
              <p:nvPr/>
            </p:nvSpPr>
            <p:spPr bwMode="auto">
              <a:xfrm>
                <a:off x="7247923" y="2201369"/>
                <a:ext cx="548198" cy="548192"/>
              </a:xfrm>
              <a:custGeom>
                <a:avLst/>
                <a:gdLst>
                  <a:gd name="T0" fmla="*/ 60 w 64"/>
                  <a:gd name="T1" fmla="*/ 0 h 64"/>
                  <a:gd name="T2" fmla="*/ 4 w 64"/>
                  <a:gd name="T3" fmla="*/ 0 h 64"/>
                  <a:gd name="T4" fmla="*/ 0 w 64"/>
                  <a:gd name="T5" fmla="*/ 4 h 64"/>
                  <a:gd name="T6" fmla="*/ 0 w 64"/>
                  <a:gd name="T7" fmla="*/ 60 h 64"/>
                  <a:gd name="T8" fmla="*/ 4 w 64"/>
                  <a:gd name="T9" fmla="*/ 64 h 64"/>
                  <a:gd name="T10" fmla="*/ 35 w 64"/>
                  <a:gd name="T11" fmla="*/ 64 h 64"/>
                  <a:gd name="T12" fmla="*/ 35 w 64"/>
                  <a:gd name="T13" fmla="*/ 64 h 64"/>
                  <a:gd name="T14" fmla="*/ 35 w 64"/>
                  <a:gd name="T15" fmla="*/ 64 h 64"/>
                  <a:gd name="T16" fmla="*/ 60 w 64"/>
                  <a:gd name="T17" fmla="*/ 64 h 64"/>
                  <a:gd name="T18" fmla="*/ 64 w 64"/>
                  <a:gd name="T19" fmla="*/ 60 h 64"/>
                  <a:gd name="T20" fmla="*/ 64 w 64"/>
                  <a:gd name="T21" fmla="*/ 4 h 64"/>
                  <a:gd name="T22" fmla="*/ 60 w 64"/>
                  <a:gd name="T23" fmla="*/ 0 h 64"/>
                  <a:gd name="T24" fmla="*/ 12 w 64"/>
                  <a:gd name="T25" fmla="*/ 14 h 64"/>
                  <a:gd name="T26" fmla="*/ 14 w 64"/>
                  <a:gd name="T27" fmla="*/ 12 h 64"/>
                  <a:gd name="T28" fmla="*/ 16 w 64"/>
                  <a:gd name="T29" fmla="*/ 14 h 64"/>
                  <a:gd name="T30" fmla="*/ 16 w 64"/>
                  <a:gd name="T31" fmla="*/ 18 h 64"/>
                  <a:gd name="T32" fmla="*/ 14 w 64"/>
                  <a:gd name="T33" fmla="*/ 20 h 64"/>
                  <a:gd name="T34" fmla="*/ 12 w 64"/>
                  <a:gd name="T35" fmla="*/ 18 h 64"/>
                  <a:gd name="T36" fmla="*/ 12 w 64"/>
                  <a:gd name="T37" fmla="*/ 14 h 64"/>
                  <a:gd name="T38" fmla="*/ 60 w 64"/>
                  <a:gd name="T39" fmla="*/ 60 h 64"/>
                  <a:gd name="T40" fmla="*/ 37 w 64"/>
                  <a:gd name="T41" fmla="*/ 60 h 64"/>
                  <a:gd name="T42" fmla="*/ 36 w 64"/>
                  <a:gd name="T43" fmla="*/ 52 h 64"/>
                  <a:gd name="T44" fmla="*/ 36 w 64"/>
                  <a:gd name="T45" fmla="*/ 52 h 64"/>
                  <a:gd name="T46" fmla="*/ 32 w 64"/>
                  <a:gd name="T47" fmla="*/ 52 h 64"/>
                  <a:gd name="T48" fmla="*/ 9 w 64"/>
                  <a:gd name="T49" fmla="*/ 44 h 64"/>
                  <a:gd name="T50" fmla="*/ 9 w 64"/>
                  <a:gd name="T51" fmla="*/ 41 h 64"/>
                  <a:gd name="T52" fmla="*/ 12 w 64"/>
                  <a:gd name="T53" fmla="*/ 40 h 64"/>
                  <a:gd name="T54" fmla="*/ 32 w 64"/>
                  <a:gd name="T55" fmla="*/ 48 h 64"/>
                  <a:gd name="T56" fmla="*/ 36 w 64"/>
                  <a:gd name="T57" fmla="*/ 48 h 64"/>
                  <a:gd name="T58" fmla="*/ 36 w 64"/>
                  <a:gd name="T59" fmla="*/ 34 h 64"/>
                  <a:gd name="T60" fmla="*/ 35 w 64"/>
                  <a:gd name="T61" fmla="*/ 33 h 64"/>
                  <a:gd name="T62" fmla="*/ 34 w 64"/>
                  <a:gd name="T63" fmla="*/ 32 h 64"/>
                  <a:gd name="T64" fmla="*/ 28 w 64"/>
                  <a:gd name="T65" fmla="*/ 32 h 64"/>
                  <a:gd name="T66" fmla="*/ 29 w 64"/>
                  <a:gd name="T67" fmla="*/ 22 h 64"/>
                  <a:gd name="T68" fmla="*/ 35 w 64"/>
                  <a:gd name="T69" fmla="*/ 4 h 64"/>
                  <a:gd name="T70" fmla="*/ 60 w 64"/>
                  <a:gd name="T71" fmla="*/ 4 h 64"/>
                  <a:gd name="T72" fmla="*/ 60 w 64"/>
                  <a:gd name="T73" fmla="*/ 6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4" h="64">
                    <a:moveTo>
                      <a:pt x="60" y="0"/>
                    </a:moveTo>
                    <a:cubicBezTo>
                      <a:pt x="4" y="0"/>
                      <a:pt x="4" y="0"/>
                      <a:pt x="4" y="0"/>
                    </a:cubicBezTo>
                    <a:cubicBezTo>
                      <a:pt x="2" y="0"/>
                      <a:pt x="0" y="2"/>
                      <a:pt x="0" y="4"/>
                    </a:cubicBezTo>
                    <a:cubicBezTo>
                      <a:pt x="0" y="60"/>
                      <a:pt x="0" y="60"/>
                      <a:pt x="0" y="60"/>
                    </a:cubicBezTo>
                    <a:cubicBezTo>
                      <a:pt x="0" y="62"/>
                      <a:pt x="2" y="64"/>
                      <a:pt x="4" y="64"/>
                    </a:cubicBezTo>
                    <a:cubicBezTo>
                      <a:pt x="35" y="64"/>
                      <a:pt x="35" y="64"/>
                      <a:pt x="35" y="64"/>
                    </a:cubicBezTo>
                    <a:cubicBezTo>
                      <a:pt x="35" y="64"/>
                      <a:pt x="35" y="64"/>
                      <a:pt x="35" y="64"/>
                    </a:cubicBezTo>
                    <a:cubicBezTo>
                      <a:pt x="35" y="64"/>
                      <a:pt x="35" y="64"/>
                      <a:pt x="35" y="64"/>
                    </a:cubicBezTo>
                    <a:cubicBezTo>
                      <a:pt x="60" y="64"/>
                      <a:pt x="60" y="64"/>
                      <a:pt x="60" y="64"/>
                    </a:cubicBezTo>
                    <a:cubicBezTo>
                      <a:pt x="62" y="64"/>
                      <a:pt x="64" y="62"/>
                      <a:pt x="64" y="60"/>
                    </a:cubicBezTo>
                    <a:cubicBezTo>
                      <a:pt x="64" y="4"/>
                      <a:pt x="64" y="4"/>
                      <a:pt x="64" y="4"/>
                    </a:cubicBezTo>
                    <a:cubicBezTo>
                      <a:pt x="64" y="2"/>
                      <a:pt x="62" y="0"/>
                      <a:pt x="60" y="0"/>
                    </a:cubicBezTo>
                    <a:close/>
                    <a:moveTo>
                      <a:pt x="12" y="14"/>
                    </a:moveTo>
                    <a:cubicBezTo>
                      <a:pt x="12" y="13"/>
                      <a:pt x="13" y="12"/>
                      <a:pt x="14" y="12"/>
                    </a:cubicBezTo>
                    <a:cubicBezTo>
                      <a:pt x="15" y="12"/>
                      <a:pt x="16" y="13"/>
                      <a:pt x="16" y="14"/>
                    </a:cubicBezTo>
                    <a:cubicBezTo>
                      <a:pt x="16" y="18"/>
                      <a:pt x="16" y="18"/>
                      <a:pt x="16" y="18"/>
                    </a:cubicBezTo>
                    <a:cubicBezTo>
                      <a:pt x="16" y="19"/>
                      <a:pt x="15" y="20"/>
                      <a:pt x="14" y="20"/>
                    </a:cubicBezTo>
                    <a:cubicBezTo>
                      <a:pt x="13" y="20"/>
                      <a:pt x="12" y="19"/>
                      <a:pt x="12" y="18"/>
                    </a:cubicBezTo>
                    <a:lnTo>
                      <a:pt x="12" y="14"/>
                    </a:lnTo>
                    <a:close/>
                    <a:moveTo>
                      <a:pt x="60" y="60"/>
                    </a:moveTo>
                    <a:cubicBezTo>
                      <a:pt x="37" y="60"/>
                      <a:pt x="37" y="60"/>
                      <a:pt x="37" y="60"/>
                    </a:cubicBezTo>
                    <a:cubicBezTo>
                      <a:pt x="36" y="57"/>
                      <a:pt x="36" y="55"/>
                      <a:pt x="36" y="52"/>
                    </a:cubicBezTo>
                    <a:cubicBezTo>
                      <a:pt x="36" y="52"/>
                      <a:pt x="36" y="52"/>
                      <a:pt x="36" y="52"/>
                    </a:cubicBezTo>
                    <a:cubicBezTo>
                      <a:pt x="34" y="52"/>
                      <a:pt x="33" y="52"/>
                      <a:pt x="32" y="52"/>
                    </a:cubicBezTo>
                    <a:cubicBezTo>
                      <a:pt x="24" y="52"/>
                      <a:pt x="16" y="49"/>
                      <a:pt x="9" y="44"/>
                    </a:cubicBezTo>
                    <a:cubicBezTo>
                      <a:pt x="8" y="43"/>
                      <a:pt x="8" y="41"/>
                      <a:pt x="9" y="41"/>
                    </a:cubicBezTo>
                    <a:cubicBezTo>
                      <a:pt x="10" y="40"/>
                      <a:pt x="11" y="39"/>
                      <a:pt x="12" y="40"/>
                    </a:cubicBezTo>
                    <a:cubicBezTo>
                      <a:pt x="18" y="45"/>
                      <a:pt x="25" y="48"/>
                      <a:pt x="32" y="48"/>
                    </a:cubicBezTo>
                    <a:cubicBezTo>
                      <a:pt x="33" y="48"/>
                      <a:pt x="34" y="48"/>
                      <a:pt x="36" y="48"/>
                    </a:cubicBezTo>
                    <a:cubicBezTo>
                      <a:pt x="35" y="40"/>
                      <a:pt x="36" y="34"/>
                      <a:pt x="36" y="34"/>
                    </a:cubicBezTo>
                    <a:cubicBezTo>
                      <a:pt x="36" y="34"/>
                      <a:pt x="36" y="33"/>
                      <a:pt x="35" y="33"/>
                    </a:cubicBezTo>
                    <a:cubicBezTo>
                      <a:pt x="35" y="32"/>
                      <a:pt x="35" y="32"/>
                      <a:pt x="34" y="32"/>
                    </a:cubicBezTo>
                    <a:cubicBezTo>
                      <a:pt x="28" y="32"/>
                      <a:pt x="28" y="32"/>
                      <a:pt x="28" y="32"/>
                    </a:cubicBezTo>
                    <a:cubicBezTo>
                      <a:pt x="28" y="30"/>
                      <a:pt x="28" y="26"/>
                      <a:pt x="29" y="22"/>
                    </a:cubicBezTo>
                    <a:cubicBezTo>
                      <a:pt x="30" y="14"/>
                      <a:pt x="32" y="8"/>
                      <a:pt x="35" y="4"/>
                    </a:cubicBezTo>
                    <a:cubicBezTo>
                      <a:pt x="60" y="4"/>
                      <a:pt x="60" y="4"/>
                      <a:pt x="60" y="4"/>
                    </a:cubicBezTo>
                    <a:cubicBezTo>
                      <a:pt x="60" y="60"/>
                      <a:pt x="60" y="60"/>
                      <a:pt x="60" y="60"/>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inpin heiti" charset="-122"/>
                  <a:ea typeface="inpin heiti" charset="-122"/>
                </a:endParaRPr>
              </a:p>
            </p:txBody>
          </p:sp>
          <p:sp>
            <p:nvSpPr>
              <p:cNvPr id="36" name="Freeform 690"/>
              <p:cNvSpPr/>
              <p:nvPr/>
            </p:nvSpPr>
            <p:spPr bwMode="auto">
              <a:xfrm>
                <a:off x="7660377" y="2305787"/>
                <a:ext cx="36548" cy="67870"/>
              </a:xfrm>
              <a:custGeom>
                <a:avLst/>
                <a:gdLst>
                  <a:gd name="T0" fmla="*/ 2 w 4"/>
                  <a:gd name="T1" fmla="*/ 8 h 8"/>
                  <a:gd name="T2" fmla="*/ 0 w 4"/>
                  <a:gd name="T3" fmla="*/ 6 h 8"/>
                  <a:gd name="T4" fmla="*/ 0 w 4"/>
                  <a:gd name="T5" fmla="*/ 2 h 8"/>
                  <a:gd name="T6" fmla="*/ 2 w 4"/>
                  <a:gd name="T7" fmla="*/ 0 h 8"/>
                  <a:gd name="T8" fmla="*/ 4 w 4"/>
                  <a:gd name="T9" fmla="*/ 2 h 8"/>
                  <a:gd name="T10" fmla="*/ 4 w 4"/>
                  <a:gd name="T11" fmla="*/ 6 h 8"/>
                  <a:gd name="T12" fmla="*/ 2 w 4"/>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4" h="8">
                    <a:moveTo>
                      <a:pt x="2" y="8"/>
                    </a:moveTo>
                    <a:cubicBezTo>
                      <a:pt x="1" y="8"/>
                      <a:pt x="0" y="7"/>
                      <a:pt x="0" y="6"/>
                    </a:cubicBezTo>
                    <a:cubicBezTo>
                      <a:pt x="0" y="2"/>
                      <a:pt x="0" y="2"/>
                      <a:pt x="0" y="2"/>
                    </a:cubicBezTo>
                    <a:cubicBezTo>
                      <a:pt x="0" y="1"/>
                      <a:pt x="1" y="0"/>
                      <a:pt x="2" y="0"/>
                    </a:cubicBezTo>
                    <a:cubicBezTo>
                      <a:pt x="3" y="0"/>
                      <a:pt x="4" y="1"/>
                      <a:pt x="4" y="2"/>
                    </a:cubicBezTo>
                    <a:cubicBezTo>
                      <a:pt x="4" y="6"/>
                      <a:pt x="4" y="6"/>
                      <a:pt x="4" y="6"/>
                    </a:cubicBezTo>
                    <a:cubicBezTo>
                      <a:pt x="4" y="7"/>
                      <a:pt x="3" y="8"/>
                      <a:pt x="2" y="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inpin heiti" charset="-122"/>
                  <a:ea typeface="inpin heiti" charset="-122"/>
                </a:endParaRPr>
              </a:p>
            </p:txBody>
          </p:sp>
          <p:sp>
            <p:nvSpPr>
              <p:cNvPr id="37" name="Freeform 691"/>
              <p:cNvSpPr/>
              <p:nvPr/>
            </p:nvSpPr>
            <p:spPr bwMode="auto">
              <a:xfrm>
                <a:off x="7529853" y="2645146"/>
                <a:ext cx="1044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inpin heiti" charset="-122"/>
                  <a:ea typeface="inpin heiti" charset="-122"/>
                </a:endParaRPr>
              </a:p>
            </p:txBody>
          </p:sp>
          <p:sp>
            <p:nvSpPr>
              <p:cNvPr id="38" name="Freeform 692"/>
              <p:cNvSpPr/>
              <p:nvPr/>
            </p:nvSpPr>
            <p:spPr bwMode="auto">
              <a:xfrm>
                <a:off x="7524633" y="2645146"/>
                <a:ext cx="522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inpin heiti" charset="-122"/>
                  <a:ea typeface="inpin heiti" charset="-122"/>
                </a:endParaRPr>
              </a:p>
            </p:txBody>
          </p:sp>
          <p:sp>
            <p:nvSpPr>
              <p:cNvPr id="39" name="Freeform 693"/>
              <p:cNvSpPr/>
              <p:nvPr/>
            </p:nvSpPr>
            <p:spPr bwMode="auto">
              <a:xfrm>
                <a:off x="7540294" y="261382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inpin heiti" charset="-122"/>
                  <a:ea typeface="inpin heiti" charset="-122"/>
                </a:endParaRPr>
              </a:p>
            </p:txBody>
          </p:sp>
          <p:sp>
            <p:nvSpPr>
              <p:cNvPr id="40" name="Freeform 694"/>
              <p:cNvSpPr/>
              <p:nvPr/>
            </p:nvSpPr>
            <p:spPr bwMode="auto">
              <a:xfrm>
                <a:off x="7529853" y="261382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inpin heiti" charset="-122"/>
                  <a:ea typeface="inpin heiti" charset="-122"/>
                </a:endParaRPr>
              </a:p>
            </p:txBody>
          </p:sp>
          <p:sp>
            <p:nvSpPr>
              <p:cNvPr id="41" name="Freeform 695"/>
              <p:cNvSpPr/>
              <p:nvPr/>
            </p:nvSpPr>
            <p:spPr bwMode="auto">
              <a:xfrm>
                <a:off x="7555959" y="2535506"/>
                <a:ext cx="172292" cy="109637"/>
              </a:xfrm>
              <a:custGeom>
                <a:avLst/>
                <a:gdLst>
                  <a:gd name="T0" fmla="*/ 19 w 20"/>
                  <a:gd name="T1" fmla="*/ 2 h 13"/>
                  <a:gd name="T2" fmla="*/ 16 w 20"/>
                  <a:gd name="T3" fmla="*/ 1 h 13"/>
                  <a:gd name="T4" fmla="*/ 0 w 20"/>
                  <a:gd name="T5" fmla="*/ 9 h 13"/>
                  <a:gd name="T6" fmla="*/ 0 w 20"/>
                  <a:gd name="T7" fmla="*/ 13 h 13"/>
                  <a:gd name="T8" fmla="*/ 19 w 20"/>
                  <a:gd name="T9" fmla="*/ 5 h 13"/>
                  <a:gd name="T10" fmla="*/ 19 w 20"/>
                  <a:gd name="T11" fmla="*/ 2 h 13"/>
                </a:gdLst>
                <a:ahLst/>
                <a:cxnLst>
                  <a:cxn ang="0">
                    <a:pos x="T0" y="T1"/>
                  </a:cxn>
                  <a:cxn ang="0">
                    <a:pos x="T2" y="T3"/>
                  </a:cxn>
                  <a:cxn ang="0">
                    <a:pos x="T4" y="T5"/>
                  </a:cxn>
                  <a:cxn ang="0">
                    <a:pos x="T6" y="T7"/>
                  </a:cxn>
                  <a:cxn ang="0">
                    <a:pos x="T8" y="T9"/>
                  </a:cxn>
                  <a:cxn ang="0">
                    <a:pos x="T10" y="T11"/>
                  </a:cxn>
                </a:cxnLst>
                <a:rect l="0" t="0" r="r" b="b"/>
                <a:pathLst>
                  <a:path w="20" h="13">
                    <a:moveTo>
                      <a:pt x="19" y="2"/>
                    </a:moveTo>
                    <a:cubicBezTo>
                      <a:pt x="18" y="1"/>
                      <a:pt x="17" y="0"/>
                      <a:pt x="16" y="1"/>
                    </a:cubicBezTo>
                    <a:cubicBezTo>
                      <a:pt x="11" y="5"/>
                      <a:pt x="6" y="8"/>
                      <a:pt x="0" y="9"/>
                    </a:cubicBezTo>
                    <a:cubicBezTo>
                      <a:pt x="0" y="10"/>
                      <a:pt x="0" y="12"/>
                      <a:pt x="0" y="13"/>
                    </a:cubicBezTo>
                    <a:cubicBezTo>
                      <a:pt x="7" y="12"/>
                      <a:pt x="13" y="9"/>
                      <a:pt x="19" y="5"/>
                    </a:cubicBezTo>
                    <a:cubicBezTo>
                      <a:pt x="20" y="4"/>
                      <a:pt x="20" y="2"/>
                      <a:pt x="19" y="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inpin heiti" charset="-122"/>
                  <a:ea typeface="inpin heiti" charset="-122"/>
                </a:endParaRPr>
              </a:p>
            </p:txBody>
          </p:sp>
          <p:sp>
            <p:nvSpPr>
              <p:cNvPr id="42" name="Freeform 696"/>
              <p:cNvSpPr/>
              <p:nvPr/>
            </p:nvSpPr>
            <p:spPr bwMode="auto">
              <a:xfrm>
                <a:off x="7550736" y="2645146"/>
                <a:ext cx="522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inpin heiti" charset="-122"/>
                  <a:ea typeface="inpin heiti" charset="-122"/>
                </a:endParaRPr>
              </a:p>
            </p:txBody>
          </p:sp>
          <p:sp>
            <p:nvSpPr>
              <p:cNvPr id="43" name="Freeform 697"/>
              <p:cNvSpPr/>
              <p:nvPr/>
            </p:nvSpPr>
            <p:spPr bwMode="auto">
              <a:xfrm>
                <a:off x="7540294" y="2645146"/>
                <a:ext cx="1044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inpin heiti" charset="-122"/>
                  <a:ea typeface="inpin heiti" charset="-122"/>
                </a:endParaRPr>
              </a:p>
            </p:txBody>
          </p:sp>
        </p:grpSp>
      </p:grpSp>
    </p:spTree>
  </p:cSld>
  <p:clrMapOvr>
    <a:masterClrMapping/>
  </p:clrMapOvr>
  <mc:AlternateContent xmlns:mc="http://schemas.openxmlformats.org/markup-compatibility/2006">
    <mc:Choice xmlns:p14="http://schemas.microsoft.com/office/powerpoint/2010/main" Requires="p14">
      <p:transition spd="slow" p14:dur="1200" advClick="0" advTm="4000">
        <p14:prism/>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fltVal val="0"/>
                                          </p:val>
                                        </p:tav>
                                        <p:tav tm="100000">
                                          <p:val>
                                            <p:strVal val="#ppt_h"/>
                                          </p:val>
                                        </p:tav>
                                      </p:tavLst>
                                    </p:anim>
                                    <p:animEffect transition="in" filter="fade">
                                      <p:cBhvr>
                                        <p:cTn id="9" dur="500"/>
                                        <p:tgtEl>
                                          <p:spTgt spid="30"/>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554000"/>
            <a:ext cx="12192000" cy="230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inpin heiti" charset="-122"/>
            </a:endParaRPr>
          </a:p>
        </p:txBody>
      </p:sp>
      <p:grpSp>
        <p:nvGrpSpPr>
          <p:cNvPr id="25" name="Group 24"/>
          <p:cNvGrpSpPr/>
          <p:nvPr/>
        </p:nvGrpSpPr>
        <p:grpSpPr>
          <a:xfrm>
            <a:off x="1519590" y="683614"/>
            <a:ext cx="1162519" cy="1080000"/>
            <a:chOff x="-2395538" y="317500"/>
            <a:chExt cx="7143751" cy="6840538"/>
          </a:xfrm>
          <a:solidFill>
            <a:srgbClr val="FFC000"/>
          </a:solidFill>
        </p:grpSpPr>
        <p:sp>
          <p:nvSpPr>
            <p:cNvPr id="22" name="Freeform 19"/>
            <p:cNvSpPr/>
            <p:nvPr/>
          </p:nvSpPr>
          <p:spPr bwMode="auto">
            <a:xfrm>
              <a:off x="-1254125" y="2347913"/>
              <a:ext cx="2047875" cy="3057525"/>
            </a:xfrm>
            <a:custGeom>
              <a:avLst/>
              <a:gdLst>
                <a:gd name="T0" fmla="*/ 89 w 1290"/>
                <a:gd name="T1" fmla="*/ 1750 h 1926"/>
                <a:gd name="T2" fmla="*/ 66 w 1290"/>
                <a:gd name="T3" fmla="*/ 1753 h 1926"/>
                <a:gd name="T4" fmla="*/ 44 w 1290"/>
                <a:gd name="T5" fmla="*/ 1762 h 1926"/>
                <a:gd name="T6" fmla="*/ 26 w 1290"/>
                <a:gd name="T7" fmla="*/ 1776 h 1926"/>
                <a:gd name="T8" fmla="*/ 12 w 1290"/>
                <a:gd name="T9" fmla="*/ 1794 h 1926"/>
                <a:gd name="T10" fmla="*/ 4 w 1290"/>
                <a:gd name="T11" fmla="*/ 1814 h 1926"/>
                <a:gd name="T12" fmla="*/ 0 w 1290"/>
                <a:gd name="T13" fmla="*/ 1838 h 1926"/>
                <a:gd name="T14" fmla="*/ 4 w 1290"/>
                <a:gd name="T15" fmla="*/ 1862 h 1926"/>
                <a:gd name="T16" fmla="*/ 12 w 1290"/>
                <a:gd name="T17" fmla="*/ 1883 h 1926"/>
                <a:gd name="T18" fmla="*/ 26 w 1290"/>
                <a:gd name="T19" fmla="*/ 1900 h 1926"/>
                <a:gd name="T20" fmla="*/ 44 w 1290"/>
                <a:gd name="T21" fmla="*/ 1914 h 1926"/>
                <a:gd name="T22" fmla="*/ 66 w 1290"/>
                <a:gd name="T23" fmla="*/ 1924 h 1926"/>
                <a:gd name="T24" fmla="*/ 89 w 1290"/>
                <a:gd name="T25" fmla="*/ 1926 h 1926"/>
                <a:gd name="T26" fmla="*/ 1201 w 1290"/>
                <a:gd name="T27" fmla="*/ 1926 h 1926"/>
                <a:gd name="T28" fmla="*/ 1226 w 1290"/>
                <a:gd name="T29" fmla="*/ 1924 h 1926"/>
                <a:gd name="T30" fmla="*/ 1246 w 1290"/>
                <a:gd name="T31" fmla="*/ 1914 h 1926"/>
                <a:gd name="T32" fmla="*/ 1264 w 1290"/>
                <a:gd name="T33" fmla="*/ 1900 h 1926"/>
                <a:gd name="T34" fmla="*/ 1278 w 1290"/>
                <a:gd name="T35" fmla="*/ 1883 h 1926"/>
                <a:gd name="T36" fmla="*/ 1287 w 1290"/>
                <a:gd name="T37" fmla="*/ 1862 h 1926"/>
                <a:gd name="T38" fmla="*/ 1290 w 1290"/>
                <a:gd name="T39" fmla="*/ 1838 h 1926"/>
                <a:gd name="T40" fmla="*/ 1290 w 1290"/>
                <a:gd name="T41" fmla="*/ 89 h 1926"/>
                <a:gd name="T42" fmla="*/ 1287 w 1290"/>
                <a:gd name="T43" fmla="*/ 65 h 1926"/>
                <a:gd name="T44" fmla="*/ 1278 w 1290"/>
                <a:gd name="T45" fmla="*/ 43 h 1926"/>
                <a:gd name="T46" fmla="*/ 1264 w 1290"/>
                <a:gd name="T47" fmla="*/ 26 h 1926"/>
                <a:gd name="T48" fmla="*/ 1246 w 1290"/>
                <a:gd name="T49" fmla="*/ 12 h 1926"/>
                <a:gd name="T50" fmla="*/ 1226 w 1290"/>
                <a:gd name="T51" fmla="*/ 4 h 1926"/>
                <a:gd name="T52" fmla="*/ 1201 w 1290"/>
                <a:gd name="T53" fmla="*/ 0 h 1926"/>
                <a:gd name="T54" fmla="*/ 89 w 1290"/>
                <a:gd name="T55" fmla="*/ 0 h 1926"/>
                <a:gd name="T56" fmla="*/ 66 w 1290"/>
                <a:gd name="T57" fmla="*/ 4 h 1926"/>
                <a:gd name="T58" fmla="*/ 44 w 1290"/>
                <a:gd name="T59" fmla="*/ 12 h 1926"/>
                <a:gd name="T60" fmla="*/ 26 w 1290"/>
                <a:gd name="T61" fmla="*/ 26 h 1926"/>
                <a:gd name="T62" fmla="*/ 12 w 1290"/>
                <a:gd name="T63" fmla="*/ 43 h 1926"/>
                <a:gd name="T64" fmla="*/ 4 w 1290"/>
                <a:gd name="T65" fmla="*/ 65 h 1926"/>
                <a:gd name="T66" fmla="*/ 0 w 1290"/>
                <a:gd name="T67" fmla="*/ 89 h 1926"/>
                <a:gd name="T68" fmla="*/ 4 w 1290"/>
                <a:gd name="T69" fmla="*/ 112 h 1926"/>
                <a:gd name="T70" fmla="*/ 12 w 1290"/>
                <a:gd name="T71" fmla="*/ 134 h 1926"/>
                <a:gd name="T72" fmla="*/ 26 w 1290"/>
                <a:gd name="T73" fmla="*/ 151 h 1926"/>
                <a:gd name="T74" fmla="*/ 44 w 1290"/>
                <a:gd name="T75" fmla="*/ 165 h 1926"/>
                <a:gd name="T76" fmla="*/ 66 w 1290"/>
                <a:gd name="T77" fmla="*/ 173 h 1926"/>
                <a:gd name="T78" fmla="*/ 89 w 1290"/>
                <a:gd name="T79" fmla="*/ 177 h 1926"/>
                <a:gd name="T80" fmla="*/ 1114 w 1290"/>
                <a:gd name="T81" fmla="*/ 177 h 1926"/>
                <a:gd name="T82" fmla="*/ 1114 w 1290"/>
                <a:gd name="T83" fmla="*/ 869 h 1926"/>
                <a:gd name="T84" fmla="*/ 89 w 1290"/>
                <a:gd name="T85" fmla="*/ 869 h 1926"/>
                <a:gd name="T86" fmla="*/ 66 w 1290"/>
                <a:gd name="T87" fmla="*/ 873 h 1926"/>
                <a:gd name="T88" fmla="*/ 44 w 1290"/>
                <a:gd name="T89" fmla="*/ 882 h 1926"/>
                <a:gd name="T90" fmla="*/ 26 w 1290"/>
                <a:gd name="T91" fmla="*/ 895 h 1926"/>
                <a:gd name="T92" fmla="*/ 12 w 1290"/>
                <a:gd name="T93" fmla="*/ 913 h 1926"/>
                <a:gd name="T94" fmla="*/ 4 w 1290"/>
                <a:gd name="T95" fmla="*/ 935 h 1926"/>
                <a:gd name="T96" fmla="*/ 0 w 1290"/>
                <a:gd name="T97" fmla="*/ 958 h 1926"/>
                <a:gd name="T98" fmla="*/ 4 w 1290"/>
                <a:gd name="T99" fmla="*/ 982 h 1926"/>
                <a:gd name="T100" fmla="*/ 12 w 1290"/>
                <a:gd name="T101" fmla="*/ 1003 h 1926"/>
                <a:gd name="T102" fmla="*/ 26 w 1290"/>
                <a:gd name="T103" fmla="*/ 1021 h 1926"/>
                <a:gd name="T104" fmla="*/ 44 w 1290"/>
                <a:gd name="T105" fmla="*/ 1035 h 1926"/>
                <a:gd name="T106" fmla="*/ 66 w 1290"/>
                <a:gd name="T107" fmla="*/ 1043 h 1926"/>
                <a:gd name="T108" fmla="*/ 89 w 1290"/>
                <a:gd name="T109" fmla="*/ 1047 h 1926"/>
                <a:gd name="T110" fmla="*/ 1114 w 1290"/>
                <a:gd name="T111" fmla="*/ 1047 h 1926"/>
                <a:gd name="T112" fmla="*/ 1114 w 1290"/>
                <a:gd name="T113" fmla="*/ 1750 h 1926"/>
                <a:gd name="T114" fmla="*/ 89 w 1290"/>
                <a:gd name="T115" fmla="*/ 1750 h 19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90" h="1926">
                  <a:moveTo>
                    <a:pt x="89" y="1750"/>
                  </a:moveTo>
                  <a:lnTo>
                    <a:pt x="66" y="1753"/>
                  </a:lnTo>
                  <a:lnTo>
                    <a:pt x="44" y="1762"/>
                  </a:lnTo>
                  <a:lnTo>
                    <a:pt x="26" y="1776"/>
                  </a:lnTo>
                  <a:lnTo>
                    <a:pt x="12" y="1794"/>
                  </a:lnTo>
                  <a:lnTo>
                    <a:pt x="4" y="1814"/>
                  </a:lnTo>
                  <a:lnTo>
                    <a:pt x="0" y="1838"/>
                  </a:lnTo>
                  <a:lnTo>
                    <a:pt x="4" y="1862"/>
                  </a:lnTo>
                  <a:lnTo>
                    <a:pt x="12" y="1883"/>
                  </a:lnTo>
                  <a:lnTo>
                    <a:pt x="26" y="1900"/>
                  </a:lnTo>
                  <a:lnTo>
                    <a:pt x="44" y="1914"/>
                  </a:lnTo>
                  <a:lnTo>
                    <a:pt x="66" y="1924"/>
                  </a:lnTo>
                  <a:lnTo>
                    <a:pt x="89" y="1926"/>
                  </a:lnTo>
                  <a:lnTo>
                    <a:pt x="1201" y="1926"/>
                  </a:lnTo>
                  <a:lnTo>
                    <a:pt x="1226" y="1924"/>
                  </a:lnTo>
                  <a:lnTo>
                    <a:pt x="1246" y="1914"/>
                  </a:lnTo>
                  <a:lnTo>
                    <a:pt x="1264" y="1900"/>
                  </a:lnTo>
                  <a:lnTo>
                    <a:pt x="1278" y="1883"/>
                  </a:lnTo>
                  <a:lnTo>
                    <a:pt x="1287" y="1862"/>
                  </a:lnTo>
                  <a:lnTo>
                    <a:pt x="1290" y="1838"/>
                  </a:lnTo>
                  <a:lnTo>
                    <a:pt x="1290" y="89"/>
                  </a:lnTo>
                  <a:lnTo>
                    <a:pt x="1287" y="65"/>
                  </a:lnTo>
                  <a:lnTo>
                    <a:pt x="1278" y="43"/>
                  </a:lnTo>
                  <a:lnTo>
                    <a:pt x="1264" y="26"/>
                  </a:lnTo>
                  <a:lnTo>
                    <a:pt x="1246" y="12"/>
                  </a:lnTo>
                  <a:lnTo>
                    <a:pt x="1226" y="4"/>
                  </a:lnTo>
                  <a:lnTo>
                    <a:pt x="1201" y="0"/>
                  </a:lnTo>
                  <a:lnTo>
                    <a:pt x="89" y="0"/>
                  </a:lnTo>
                  <a:lnTo>
                    <a:pt x="66" y="4"/>
                  </a:lnTo>
                  <a:lnTo>
                    <a:pt x="44" y="12"/>
                  </a:lnTo>
                  <a:lnTo>
                    <a:pt x="26" y="26"/>
                  </a:lnTo>
                  <a:lnTo>
                    <a:pt x="12" y="43"/>
                  </a:lnTo>
                  <a:lnTo>
                    <a:pt x="4" y="65"/>
                  </a:lnTo>
                  <a:lnTo>
                    <a:pt x="0" y="89"/>
                  </a:lnTo>
                  <a:lnTo>
                    <a:pt x="4" y="112"/>
                  </a:lnTo>
                  <a:lnTo>
                    <a:pt x="12" y="134"/>
                  </a:lnTo>
                  <a:lnTo>
                    <a:pt x="26" y="151"/>
                  </a:lnTo>
                  <a:lnTo>
                    <a:pt x="44" y="165"/>
                  </a:lnTo>
                  <a:lnTo>
                    <a:pt x="66" y="173"/>
                  </a:lnTo>
                  <a:lnTo>
                    <a:pt x="89" y="177"/>
                  </a:lnTo>
                  <a:lnTo>
                    <a:pt x="1114" y="177"/>
                  </a:lnTo>
                  <a:lnTo>
                    <a:pt x="1114" y="869"/>
                  </a:lnTo>
                  <a:lnTo>
                    <a:pt x="89" y="869"/>
                  </a:lnTo>
                  <a:lnTo>
                    <a:pt x="66" y="873"/>
                  </a:lnTo>
                  <a:lnTo>
                    <a:pt x="44" y="882"/>
                  </a:lnTo>
                  <a:lnTo>
                    <a:pt x="26" y="895"/>
                  </a:lnTo>
                  <a:lnTo>
                    <a:pt x="12" y="913"/>
                  </a:lnTo>
                  <a:lnTo>
                    <a:pt x="4" y="935"/>
                  </a:lnTo>
                  <a:lnTo>
                    <a:pt x="0" y="958"/>
                  </a:lnTo>
                  <a:lnTo>
                    <a:pt x="4" y="982"/>
                  </a:lnTo>
                  <a:lnTo>
                    <a:pt x="12" y="1003"/>
                  </a:lnTo>
                  <a:lnTo>
                    <a:pt x="26" y="1021"/>
                  </a:lnTo>
                  <a:lnTo>
                    <a:pt x="44" y="1035"/>
                  </a:lnTo>
                  <a:lnTo>
                    <a:pt x="66" y="1043"/>
                  </a:lnTo>
                  <a:lnTo>
                    <a:pt x="89" y="1047"/>
                  </a:lnTo>
                  <a:lnTo>
                    <a:pt x="1114" y="1047"/>
                  </a:lnTo>
                  <a:lnTo>
                    <a:pt x="1114" y="1750"/>
                  </a:lnTo>
                  <a:lnTo>
                    <a:pt x="89" y="1750"/>
                  </a:lnTo>
                  <a:close/>
                </a:path>
              </a:pathLst>
            </a:custGeom>
            <a:grpFill/>
            <a:ln w="0">
              <a:noFill/>
              <a:prstDash val="solid"/>
              <a:round/>
            </a:ln>
          </p:spPr>
          <p:txBody>
            <a:bodyPr vert="horz" wrap="square" lIns="91440" tIns="45720" rIns="91440" bIns="45720" numCol="1" anchor="t" anchorCtr="0" compatLnSpc="1"/>
            <a:lstStyle/>
            <a:p>
              <a:endParaRPr lang="en-US" dirty="0">
                <a:latin typeface="inpin heiti" charset="-122"/>
              </a:endParaRPr>
            </a:p>
          </p:txBody>
        </p:sp>
        <p:sp>
          <p:nvSpPr>
            <p:cNvPr id="23" name="Freeform 20"/>
            <p:cNvSpPr>
              <a:spLocks noEditPoints="1"/>
            </p:cNvSpPr>
            <p:nvPr/>
          </p:nvSpPr>
          <p:spPr bwMode="auto">
            <a:xfrm>
              <a:off x="1557338" y="2347913"/>
              <a:ext cx="2047875" cy="3057525"/>
            </a:xfrm>
            <a:custGeom>
              <a:avLst/>
              <a:gdLst>
                <a:gd name="T0" fmla="*/ 1290 w 1290"/>
                <a:gd name="T1" fmla="*/ 1838 h 1926"/>
                <a:gd name="T2" fmla="*/ 1290 w 1290"/>
                <a:gd name="T3" fmla="*/ 89 h 1926"/>
                <a:gd name="T4" fmla="*/ 1286 w 1290"/>
                <a:gd name="T5" fmla="*/ 65 h 1926"/>
                <a:gd name="T6" fmla="*/ 1278 w 1290"/>
                <a:gd name="T7" fmla="*/ 43 h 1926"/>
                <a:gd name="T8" fmla="*/ 1264 w 1290"/>
                <a:gd name="T9" fmla="*/ 26 h 1926"/>
                <a:gd name="T10" fmla="*/ 1247 w 1290"/>
                <a:gd name="T11" fmla="*/ 12 h 1926"/>
                <a:gd name="T12" fmla="*/ 1225 w 1290"/>
                <a:gd name="T13" fmla="*/ 4 h 1926"/>
                <a:gd name="T14" fmla="*/ 1201 w 1290"/>
                <a:gd name="T15" fmla="*/ 0 h 1926"/>
                <a:gd name="T16" fmla="*/ 89 w 1290"/>
                <a:gd name="T17" fmla="*/ 0 h 1926"/>
                <a:gd name="T18" fmla="*/ 65 w 1290"/>
                <a:gd name="T19" fmla="*/ 4 h 1926"/>
                <a:gd name="T20" fmla="*/ 44 w 1290"/>
                <a:gd name="T21" fmla="*/ 12 h 1926"/>
                <a:gd name="T22" fmla="*/ 26 w 1290"/>
                <a:gd name="T23" fmla="*/ 26 h 1926"/>
                <a:gd name="T24" fmla="*/ 13 w 1290"/>
                <a:gd name="T25" fmla="*/ 43 h 1926"/>
                <a:gd name="T26" fmla="*/ 3 w 1290"/>
                <a:gd name="T27" fmla="*/ 65 h 1926"/>
                <a:gd name="T28" fmla="*/ 0 w 1290"/>
                <a:gd name="T29" fmla="*/ 89 h 1926"/>
                <a:gd name="T30" fmla="*/ 0 w 1290"/>
                <a:gd name="T31" fmla="*/ 1838 h 1926"/>
                <a:gd name="T32" fmla="*/ 3 w 1290"/>
                <a:gd name="T33" fmla="*/ 1862 h 1926"/>
                <a:gd name="T34" fmla="*/ 13 w 1290"/>
                <a:gd name="T35" fmla="*/ 1883 h 1926"/>
                <a:gd name="T36" fmla="*/ 26 w 1290"/>
                <a:gd name="T37" fmla="*/ 1900 h 1926"/>
                <a:gd name="T38" fmla="*/ 44 w 1290"/>
                <a:gd name="T39" fmla="*/ 1914 h 1926"/>
                <a:gd name="T40" fmla="*/ 65 w 1290"/>
                <a:gd name="T41" fmla="*/ 1924 h 1926"/>
                <a:gd name="T42" fmla="*/ 89 w 1290"/>
                <a:gd name="T43" fmla="*/ 1926 h 1926"/>
                <a:gd name="T44" fmla="*/ 1201 w 1290"/>
                <a:gd name="T45" fmla="*/ 1926 h 1926"/>
                <a:gd name="T46" fmla="*/ 1225 w 1290"/>
                <a:gd name="T47" fmla="*/ 1924 h 1926"/>
                <a:gd name="T48" fmla="*/ 1247 w 1290"/>
                <a:gd name="T49" fmla="*/ 1914 h 1926"/>
                <a:gd name="T50" fmla="*/ 1264 w 1290"/>
                <a:gd name="T51" fmla="*/ 1900 h 1926"/>
                <a:gd name="T52" fmla="*/ 1278 w 1290"/>
                <a:gd name="T53" fmla="*/ 1883 h 1926"/>
                <a:gd name="T54" fmla="*/ 1286 w 1290"/>
                <a:gd name="T55" fmla="*/ 1862 h 1926"/>
                <a:gd name="T56" fmla="*/ 1290 w 1290"/>
                <a:gd name="T57" fmla="*/ 1838 h 1926"/>
                <a:gd name="T58" fmla="*/ 1113 w 1290"/>
                <a:gd name="T59" fmla="*/ 1750 h 1926"/>
                <a:gd name="T60" fmla="*/ 177 w 1290"/>
                <a:gd name="T61" fmla="*/ 1750 h 1926"/>
                <a:gd name="T62" fmla="*/ 177 w 1290"/>
                <a:gd name="T63" fmla="*/ 177 h 1926"/>
                <a:gd name="T64" fmla="*/ 1113 w 1290"/>
                <a:gd name="T65" fmla="*/ 177 h 1926"/>
                <a:gd name="T66" fmla="*/ 1113 w 1290"/>
                <a:gd name="T67" fmla="*/ 1750 h 19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90" h="1926">
                  <a:moveTo>
                    <a:pt x="1290" y="1838"/>
                  </a:moveTo>
                  <a:lnTo>
                    <a:pt x="1290" y="89"/>
                  </a:lnTo>
                  <a:lnTo>
                    <a:pt x="1286" y="65"/>
                  </a:lnTo>
                  <a:lnTo>
                    <a:pt x="1278" y="43"/>
                  </a:lnTo>
                  <a:lnTo>
                    <a:pt x="1264" y="26"/>
                  </a:lnTo>
                  <a:lnTo>
                    <a:pt x="1247" y="12"/>
                  </a:lnTo>
                  <a:lnTo>
                    <a:pt x="1225" y="4"/>
                  </a:lnTo>
                  <a:lnTo>
                    <a:pt x="1201" y="0"/>
                  </a:lnTo>
                  <a:lnTo>
                    <a:pt x="89" y="0"/>
                  </a:lnTo>
                  <a:lnTo>
                    <a:pt x="65" y="4"/>
                  </a:lnTo>
                  <a:lnTo>
                    <a:pt x="44" y="12"/>
                  </a:lnTo>
                  <a:lnTo>
                    <a:pt x="26" y="26"/>
                  </a:lnTo>
                  <a:lnTo>
                    <a:pt x="13" y="43"/>
                  </a:lnTo>
                  <a:lnTo>
                    <a:pt x="3" y="65"/>
                  </a:lnTo>
                  <a:lnTo>
                    <a:pt x="0" y="89"/>
                  </a:lnTo>
                  <a:lnTo>
                    <a:pt x="0" y="1838"/>
                  </a:lnTo>
                  <a:lnTo>
                    <a:pt x="3" y="1862"/>
                  </a:lnTo>
                  <a:lnTo>
                    <a:pt x="13" y="1883"/>
                  </a:lnTo>
                  <a:lnTo>
                    <a:pt x="26" y="1900"/>
                  </a:lnTo>
                  <a:lnTo>
                    <a:pt x="44" y="1914"/>
                  </a:lnTo>
                  <a:lnTo>
                    <a:pt x="65" y="1924"/>
                  </a:lnTo>
                  <a:lnTo>
                    <a:pt x="89" y="1926"/>
                  </a:lnTo>
                  <a:lnTo>
                    <a:pt x="1201" y="1926"/>
                  </a:lnTo>
                  <a:lnTo>
                    <a:pt x="1225" y="1924"/>
                  </a:lnTo>
                  <a:lnTo>
                    <a:pt x="1247" y="1914"/>
                  </a:lnTo>
                  <a:lnTo>
                    <a:pt x="1264" y="1900"/>
                  </a:lnTo>
                  <a:lnTo>
                    <a:pt x="1278" y="1883"/>
                  </a:lnTo>
                  <a:lnTo>
                    <a:pt x="1286" y="1862"/>
                  </a:lnTo>
                  <a:lnTo>
                    <a:pt x="1290" y="1838"/>
                  </a:lnTo>
                  <a:close/>
                  <a:moveTo>
                    <a:pt x="1113" y="1750"/>
                  </a:moveTo>
                  <a:lnTo>
                    <a:pt x="177" y="1750"/>
                  </a:lnTo>
                  <a:lnTo>
                    <a:pt x="177" y="177"/>
                  </a:lnTo>
                  <a:lnTo>
                    <a:pt x="1113" y="177"/>
                  </a:lnTo>
                  <a:lnTo>
                    <a:pt x="1113" y="1750"/>
                  </a:lnTo>
                  <a:close/>
                </a:path>
              </a:pathLst>
            </a:custGeom>
            <a:grpFill/>
            <a:ln w="0">
              <a:noFill/>
              <a:prstDash val="solid"/>
              <a:round/>
            </a:ln>
          </p:spPr>
          <p:txBody>
            <a:bodyPr vert="horz" wrap="square" lIns="91440" tIns="45720" rIns="91440" bIns="45720" numCol="1" anchor="t" anchorCtr="0" compatLnSpc="1"/>
            <a:lstStyle/>
            <a:p>
              <a:endParaRPr lang="en-US" dirty="0">
                <a:latin typeface="inpin heiti" charset="-122"/>
              </a:endParaRPr>
            </a:p>
          </p:txBody>
        </p:sp>
        <p:sp>
          <p:nvSpPr>
            <p:cNvPr id="24" name="Freeform 21"/>
            <p:cNvSpPr/>
            <p:nvPr/>
          </p:nvSpPr>
          <p:spPr bwMode="auto">
            <a:xfrm>
              <a:off x="-2395538" y="317500"/>
              <a:ext cx="7143751" cy="6840538"/>
            </a:xfrm>
            <a:custGeom>
              <a:avLst/>
              <a:gdLst>
                <a:gd name="T0" fmla="*/ 3392 w 4500"/>
                <a:gd name="T1" fmla="*/ 66 h 4309"/>
                <a:gd name="T2" fmla="*/ 3330 w 4500"/>
                <a:gd name="T3" fmla="*/ 3 h 4309"/>
                <a:gd name="T4" fmla="*/ 3244 w 4500"/>
                <a:gd name="T5" fmla="*/ 26 h 4309"/>
                <a:gd name="T6" fmla="*/ 3218 w 4500"/>
                <a:gd name="T7" fmla="*/ 190 h 4309"/>
                <a:gd name="T8" fmla="*/ 1269 w 4500"/>
                <a:gd name="T9" fmla="*/ 44 h 4309"/>
                <a:gd name="T10" fmla="*/ 1192 w 4500"/>
                <a:gd name="T11" fmla="*/ 0 h 4309"/>
                <a:gd name="T12" fmla="*/ 1117 w 4500"/>
                <a:gd name="T13" fmla="*/ 44 h 4309"/>
                <a:gd name="T14" fmla="*/ 545 w 4500"/>
                <a:gd name="T15" fmla="*/ 190 h 4309"/>
                <a:gd name="T16" fmla="*/ 290 w 4500"/>
                <a:gd name="T17" fmla="*/ 254 h 4309"/>
                <a:gd name="T18" fmla="*/ 97 w 4500"/>
                <a:gd name="T19" fmla="*/ 424 h 4309"/>
                <a:gd name="T20" fmla="*/ 4 w 4500"/>
                <a:gd name="T21" fmla="*/ 667 h 4309"/>
                <a:gd name="T22" fmla="*/ 16 w 4500"/>
                <a:gd name="T23" fmla="*/ 3695 h 4309"/>
                <a:gd name="T24" fmla="*/ 138 w 4500"/>
                <a:gd name="T25" fmla="*/ 3923 h 4309"/>
                <a:gd name="T26" fmla="*/ 348 w 4500"/>
                <a:gd name="T27" fmla="*/ 4070 h 4309"/>
                <a:gd name="T28" fmla="*/ 2883 w 4500"/>
                <a:gd name="T29" fmla="*/ 4107 h 4309"/>
                <a:gd name="T30" fmla="*/ 2925 w 4500"/>
                <a:gd name="T31" fmla="*/ 4108 h 4309"/>
                <a:gd name="T32" fmla="*/ 3064 w 4500"/>
                <a:gd name="T33" fmla="*/ 4126 h 4309"/>
                <a:gd name="T34" fmla="*/ 3256 w 4500"/>
                <a:gd name="T35" fmla="*/ 4197 h 4309"/>
                <a:gd name="T36" fmla="*/ 3362 w 4500"/>
                <a:gd name="T37" fmla="*/ 4280 h 4309"/>
                <a:gd name="T38" fmla="*/ 3449 w 4500"/>
                <a:gd name="T39" fmla="*/ 4306 h 4309"/>
                <a:gd name="T40" fmla="*/ 3512 w 4500"/>
                <a:gd name="T41" fmla="*/ 4246 h 4309"/>
                <a:gd name="T42" fmla="*/ 3493 w 4500"/>
                <a:gd name="T43" fmla="*/ 4161 h 4309"/>
                <a:gd name="T44" fmla="*/ 3299 w 4500"/>
                <a:gd name="T45" fmla="*/ 4019 h 4309"/>
                <a:gd name="T46" fmla="*/ 3095 w 4500"/>
                <a:gd name="T47" fmla="*/ 3952 h 4309"/>
                <a:gd name="T48" fmla="*/ 2936 w 4500"/>
                <a:gd name="T49" fmla="*/ 3932 h 4309"/>
                <a:gd name="T50" fmla="*/ 545 w 4500"/>
                <a:gd name="T51" fmla="*/ 3930 h 4309"/>
                <a:gd name="T52" fmla="*/ 344 w 4500"/>
                <a:gd name="T53" fmla="*/ 3870 h 4309"/>
                <a:gd name="T54" fmla="*/ 210 w 4500"/>
                <a:gd name="T55" fmla="*/ 3717 h 4309"/>
                <a:gd name="T56" fmla="*/ 176 w 4500"/>
                <a:gd name="T57" fmla="*/ 736 h 4309"/>
                <a:gd name="T58" fmla="*/ 236 w 4500"/>
                <a:gd name="T59" fmla="*/ 535 h 4309"/>
                <a:gd name="T60" fmla="*/ 389 w 4500"/>
                <a:gd name="T61" fmla="*/ 401 h 4309"/>
                <a:gd name="T62" fmla="*/ 1105 w 4500"/>
                <a:gd name="T63" fmla="*/ 366 h 4309"/>
                <a:gd name="T64" fmla="*/ 1131 w 4500"/>
                <a:gd name="T65" fmla="*/ 558 h 4309"/>
                <a:gd name="T66" fmla="*/ 1217 w 4500"/>
                <a:gd name="T67" fmla="*/ 581 h 4309"/>
                <a:gd name="T68" fmla="*/ 1279 w 4500"/>
                <a:gd name="T69" fmla="*/ 518 h 4309"/>
                <a:gd name="T70" fmla="*/ 3218 w 4500"/>
                <a:gd name="T71" fmla="*/ 495 h 4309"/>
                <a:gd name="T72" fmla="*/ 3262 w 4500"/>
                <a:gd name="T73" fmla="*/ 572 h 4309"/>
                <a:gd name="T74" fmla="*/ 3351 w 4500"/>
                <a:gd name="T75" fmla="*/ 572 h 4309"/>
                <a:gd name="T76" fmla="*/ 3395 w 4500"/>
                <a:gd name="T77" fmla="*/ 495 h 4309"/>
                <a:gd name="T78" fmla="*/ 4061 w 4500"/>
                <a:gd name="T79" fmla="*/ 382 h 4309"/>
                <a:gd name="T80" fmla="*/ 4233 w 4500"/>
                <a:gd name="T81" fmla="*/ 494 h 4309"/>
                <a:gd name="T82" fmla="*/ 4319 w 4500"/>
                <a:gd name="T83" fmla="*/ 681 h 4309"/>
                <a:gd name="T84" fmla="*/ 4307 w 4500"/>
                <a:gd name="T85" fmla="*/ 3668 h 4309"/>
                <a:gd name="T86" fmla="*/ 4196 w 4500"/>
                <a:gd name="T87" fmla="*/ 3840 h 4309"/>
                <a:gd name="T88" fmla="*/ 4009 w 4500"/>
                <a:gd name="T89" fmla="*/ 3926 h 4309"/>
                <a:gd name="T90" fmla="*/ 3724 w 4500"/>
                <a:gd name="T91" fmla="*/ 3943 h 4309"/>
                <a:gd name="T92" fmla="*/ 3681 w 4500"/>
                <a:gd name="T93" fmla="*/ 4019 h 4309"/>
                <a:gd name="T94" fmla="*/ 3724 w 4500"/>
                <a:gd name="T95" fmla="*/ 4096 h 4309"/>
                <a:gd name="T96" fmla="*/ 4023 w 4500"/>
                <a:gd name="T97" fmla="*/ 4103 h 4309"/>
                <a:gd name="T98" fmla="*/ 4266 w 4500"/>
                <a:gd name="T99" fmla="*/ 4010 h 4309"/>
                <a:gd name="T100" fmla="*/ 4436 w 4500"/>
                <a:gd name="T101" fmla="*/ 3817 h 4309"/>
                <a:gd name="T102" fmla="*/ 4500 w 4500"/>
                <a:gd name="T103" fmla="*/ 3561 h 4309"/>
                <a:gd name="T104" fmla="*/ 4463 w 4500"/>
                <a:gd name="T105" fmla="*/ 539 h 4309"/>
                <a:gd name="T106" fmla="*/ 4317 w 4500"/>
                <a:gd name="T107" fmla="*/ 328 h 4309"/>
                <a:gd name="T108" fmla="*/ 4088 w 4500"/>
                <a:gd name="T109" fmla="*/ 206 h 4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500" h="4309">
                  <a:moveTo>
                    <a:pt x="3954" y="190"/>
                  </a:moveTo>
                  <a:lnTo>
                    <a:pt x="3395" y="190"/>
                  </a:lnTo>
                  <a:lnTo>
                    <a:pt x="3395" y="89"/>
                  </a:lnTo>
                  <a:lnTo>
                    <a:pt x="3392" y="66"/>
                  </a:lnTo>
                  <a:lnTo>
                    <a:pt x="3382" y="44"/>
                  </a:lnTo>
                  <a:lnTo>
                    <a:pt x="3369" y="26"/>
                  </a:lnTo>
                  <a:lnTo>
                    <a:pt x="3351" y="12"/>
                  </a:lnTo>
                  <a:lnTo>
                    <a:pt x="3330" y="3"/>
                  </a:lnTo>
                  <a:lnTo>
                    <a:pt x="3307" y="0"/>
                  </a:lnTo>
                  <a:lnTo>
                    <a:pt x="3282" y="3"/>
                  </a:lnTo>
                  <a:lnTo>
                    <a:pt x="3262" y="12"/>
                  </a:lnTo>
                  <a:lnTo>
                    <a:pt x="3244" y="26"/>
                  </a:lnTo>
                  <a:lnTo>
                    <a:pt x="3231" y="44"/>
                  </a:lnTo>
                  <a:lnTo>
                    <a:pt x="3221" y="66"/>
                  </a:lnTo>
                  <a:lnTo>
                    <a:pt x="3218" y="89"/>
                  </a:lnTo>
                  <a:lnTo>
                    <a:pt x="3218" y="190"/>
                  </a:lnTo>
                  <a:lnTo>
                    <a:pt x="1281" y="190"/>
                  </a:lnTo>
                  <a:lnTo>
                    <a:pt x="1281" y="89"/>
                  </a:lnTo>
                  <a:lnTo>
                    <a:pt x="1279" y="66"/>
                  </a:lnTo>
                  <a:lnTo>
                    <a:pt x="1269" y="44"/>
                  </a:lnTo>
                  <a:lnTo>
                    <a:pt x="1255" y="26"/>
                  </a:lnTo>
                  <a:lnTo>
                    <a:pt x="1238" y="12"/>
                  </a:lnTo>
                  <a:lnTo>
                    <a:pt x="1217" y="3"/>
                  </a:lnTo>
                  <a:lnTo>
                    <a:pt x="1192" y="0"/>
                  </a:lnTo>
                  <a:lnTo>
                    <a:pt x="1169" y="3"/>
                  </a:lnTo>
                  <a:lnTo>
                    <a:pt x="1149" y="12"/>
                  </a:lnTo>
                  <a:lnTo>
                    <a:pt x="1131" y="26"/>
                  </a:lnTo>
                  <a:lnTo>
                    <a:pt x="1117" y="44"/>
                  </a:lnTo>
                  <a:lnTo>
                    <a:pt x="1108" y="66"/>
                  </a:lnTo>
                  <a:lnTo>
                    <a:pt x="1105" y="89"/>
                  </a:lnTo>
                  <a:lnTo>
                    <a:pt x="1105" y="190"/>
                  </a:lnTo>
                  <a:lnTo>
                    <a:pt x="545" y="190"/>
                  </a:lnTo>
                  <a:lnTo>
                    <a:pt x="477" y="194"/>
                  </a:lnTo>
                  <a:lnTo>
                    <a:pt x="411" y="206"/>
                  </a:lnTo>
                  <a:lnTo>
                    <a:pt x="348" y="227"/>
                  </a:lnTo>
                  <a:lnTo>
                    <a:pt x="290" y="254"/>
                  </a:lnTo>
                  <a:lnTo>
                    <a:pt x="233" y="287"/>
                  </a:lnTo>
                  <a:lnTo>
                    <a:pt x="183" y="328"/>
                  </a:lnTo>
                  <a:lnTo>
                    <a:pt x="138" y="373"/>
                  </a:lnTo>
                  <a:lnTo>
                    <a:pt x="97" y="424"/>
                  </a:lnTo>
                  <a:lnTo>
                    <a:pt x="64" y="480"/>
                  </a:lnTo>
                  <a:lnTo>
                    <a:pt x="37" y="539"/>
                  </a:lnTo>
                  <a:lnTo>
                    <a:pt x="16" y="602"/>
                  </a:lnTo>
                  <a:lnTo>
                    <a:pt x="4" y="667"/>
                  </a:lnTo>
                  <a:lnTo>
                    <a:pt x="0" y="736"/>
                  </a:lnTo>
                  <a:lnTo>
                    <a:pt x="0" y="3561"/>
                  </a:lnTo>
                  <a:lnTo>
                    <a:pt x="4" y="3629"/>
                  </a:lnTo>
                  <a:lnTo>
                    <a:pt x="16" y="3695"/>
                  </a:lnTo>
                  <a:lnTo>
                    <a:pt x="37" y="3758"/>
                  </a:lnTo>
                  <a:lnTo>
                    <a:pt x="64" y="3817"/>
                  </a:lnTo>
                  <a:lnTo>
                    <a:pt x="97" y="3873"/>
                  </a:lnTo>
                  <a:lnTo>
                    <a:pt x="138" y="3923"/>
                  </a:lnTo>
                  <a:lnTo>
                    <a:pt x="183" y="3969"/>
                  </a:lnTo>
                  <a:lnTo>
                    <a:pt x="233" y="4010"/>
                  </a:lnTo>
                  <a:lnTo>
                    <a:pt x="290" y="4044"/>
                  </a:lnTo>
                  <a:lnTo>
                    <a:pt x="348" y="4070"/>
                  </a:lnTo>
                  <a:lnTo>
                    <a:pt x="411" y="4090"/>
                  </a:lnTo>
                  <a:lnTo>
                    <a:pt x="477" y="4103"/>
                  </a:lnTo>
                  <a:lnTo>
                    <a:pt x="545" y="4107"/>
                  </a:lnTo>
                  <a:lnTo>
                    <a:pt x="2883" y="4107"/>
                  </a:lnTo>
                  <a:lnTo>
                    <a:pt x="2886" y="4107"/>
                  </a:lnTo>
                  <a:lnTo>
                    <a:pt x="2890" y="4107"/>
                  </a:lnTo>
                  <a:lnTo>
                    <a:pt x="2904" y="4107"/>
                  </a:lnTo>
                  <a:lnTo>
                    <a:pt x="2925" y="4108"/>
                  </a:lnTo>
                  <a:lnTo>
                    <a:pt x="2953" y="4109"/>
                  </a:lnTo>
                  <a:lnTo>
                    <a:pt x="2986" y="4114"/>
                  </a:lnTo>
                  <a:lnTo>
                    <a:pt x="3023" y="4119"/>
                  </a:lnTo>
                  <a:lnTo>
                    <a:pt x="3064" y="4126"/>
                  </a:lnTo>
                  <a:lnTo>
                    <a:pt x="3121" y="4141"/>
                  </a:lnTo>
                  <a:lnTo>
                    <a:pt x="3173" y="4157"/>
                  </a:lnTo>
                  <a:lnTo>
                    <a:pt x="3217" y="4176"/>
                  </a:lnTo>
                  <a:lnTo>
                    <a:pt x="3256" y="4197"/>
                  </a:lnTo>
                  <a:lnTo>
                    <a:pt x="3291" y="4217"/>
                  </a:lnTo>
                  <a:lnTo>
                    <a:pt x="3319" y="4239"/>
                  </a:lnTo>
                  <a:lnTo>
                    <a:pt x="3343" y="4260"/>
                  </a:lnTo>
                  <a:lnTo>
                    <a:pt x="3362" y="4280"/>
                  </a:lnTo>
                  <a:lnTo>
                    <a:pt x="3382" y="4295"/>
                  </a:lnTo>
                  <a:lnTo>
                    <a:pt x="3404" y="4305"/>
                  </a:lnTo>
                  <a:lnTo>
                    <a:pt x="3427" y="4309"/>
                  </a:lnTo>
                  <a:lnTo>
                    <a:pt x="3449" y="4306"/>
                  </a:lnTo>
                  <a:lnTo>
                    <a:pt x="3469" y="4298"/>
                  </a:lnTo>
                  <a:lnTo>
                    <a:pt x="3488" y="4286"/>
                  </a:lnTo>
                  <a:lnTo>
                    <a:pt x="3503" y="4268"/>
                  </a:lnTo>
                  <a:lnTo>
                    <a:pt x="3512" y="4246"/>
                  </a:lnTo>
                  <a:lnTo>
                    <a:pt x="3516" y="4224"/>
                  </a:lnTo>
                  <a:lnTo>
                    <a:pt x="3514" y="4202"/>
                  </a:lnTo>
                  <a:lnTo>
                    <a:pt x="3507" y="4181"/>
                  </a:lnTo>
                  <a:lnTo>
                    <a:pt x="3493" y="4161"/>
                  </a:lnTo>
                  <a:lnTo>
                    <a:pt x="3448" y="4118"/>
                  </a:lnTo>
                  <a:lnTo>
                    <a:pt x="3400" y="4079"/>
                  </a:lnTo>
                  <a:lnTo>
                    <a:pt x="3350" y="4046"/>
                  </a:lnTo>
                  <a:lnTo>
                    <a:pt x="3299" y="4019"/>
                  </a:lnTo>
                  <a:lnTo>
                    <a:pt x="3246" y="3997"/>
                  </a:lnTo>
                  <a:lnTo>
                    <a:pt x="3194" y="3978"/>
                  </a:lnTo>
                  <a:lnTo>
                    <a:pt x="3143" y="3963"/>
                  </a:lnTo>
                  <a:lnTo>
                    <a:pt x="3095" y="3952"/>
                  </a:lnTo>
                  <a:lnTo>
                    <a:pt x="3049" y="3944"/>
                  </a:lnTo>
                  <a:lnTo>
                    <a:pt x="3006" y="3937"/>
                  </a:lnTo>
                  <a:lnTo>
                    <a:pt x="2969" y="3934"/>
                  </a:lnTo>
                  <a:lnTo>
                    <a:pt x="2936" y="3932"/>
                  </a:lnTo>
                  <a:lnTo>
                    <a:pt x="2910" y="3930"/>
                  </a:lnTo>
                  <a:lnTo>
                    <a:pt x="2893" y="3930"/>
                  </a:lnTo>
                  <a:lnTo>
                    <a:pt x="2882" y="3930"/>
                  </a:lnTo>
                  <a:lnTo>
                    <a:pt x="545" y="3930"/>
                  </a:lnTo>
                  <a:lnTo>
                    <a:pt x="491" y="3926"/>
                  </a:lnTo>
                  <a:lnTo>
                    <a:pt x="439" y="3915"/>
                  </a:lnTo>
                  <a:lnTo>
                    <a:pt x="389" y="3896"/>
                  </a:lnTo>
                  <a:lnTo>
                    <a:pt x="344" y="3870"/>
                  </a:lnTo>
                  <a:lnTo>
                    <a:pt x="303" y="3840"/>
                  </a:lnTo>
                  <a:lnTo>
                    <a:pt x="266" y="3803"/>
                  </a:lnTo>
                  <a:lnTo>
                    <a:pt x="236" y="3762"/>
                  </a:lnTo>
                  <a:lnTo>
                    <a:pt x="210" y="3717"/>
                  </a:lnTo>
                  <a:lnTo>
                    <a:pt x="192" y="3668"/>
                  </a:lnTo>
                  <a:lnTo>
                    <a:pt x="180" y="3616"/>
                  </a:lnTo>
                  <a:lnTo>
                    <a:pt x="176" y="3561"/>
                  </a:lnTo>
                  <a:lnTo>
                    <a:pt x="176" y="736"/>
                  </a:lnTo>
                  <a:lnTo>
                    <a:pt x="180" y="681"/>
                  </a:lnTo>
                  <a:lnTo>
                    <a:pt x="192" y="629"/>
                  </a:lnTo>
                  <a:lnTo>
                    <a:pt x="210" y="580"/>
                  </a:lnTo>
                  <a:lnTo>
                    <a:pt x="236" y="535"/>
                  </a:lnTo>
                  <a:lnTo>
                    <a:pt x="266" y="494"/>
                  </a:lnTo>
                  <a:lnTo>
                    <a:pt x="303" y="457"/>
                  </a:lnTo>
                  <a:lnTo>
                    <a:pt x="344" y="427"/>
                  </a:lnTo>
                  <a:lnTo>
                    <a:pt x="389" y="401"/>
                  </a:lnTo>
                  <a:lnTo>
                    <a:pt x="439" y="382"/>
                  </a:lnTo>
                  <a:lnTo>
                    <a:pt x="491" y="371"/>
                  </a:lnTo>
                  <a:lnTo>
                    <a:pt x="545" y="366"/>
                  </a:lnTo>
                  <a:lnTo>
                    <a:pt x="1105" y="366"/>
                  </a:lnTo>
                  <a:lnTo>
                    <a:pt x="1105" y="495"/>
                  </a:lnTo>
                  <a:lnTo>
                    <a:pt x="1108" y="518"/>
                  </a:lnTo>
                  <a:lnTo>
                    <a:pt x="1117" y="540"/>
                  </a:lnTo>
                  <a:lnTo>
                    <a:pt x="1131" y="558"/>
                  </a:lnTo>
                  <a:lnTo>
                    <a:pt x="1149" y="572"/>
                  </a:lnTo>
                  <a:lnTo>
                    <a:pt x="1169" y="581"/>
                  </a:lnTo>
                  <a:lnTo>
                    <a:pt x="1192" y="584"/>
                  </a:lnTo>
                  <a:lnTo>
                    <a:pt x="1217" y="581"/>
                  </a:lnTo>
                  <a:lnTo>
                    <a:pt x="1238" y="572"/>
                  </a:lnTo>
                  <a:lnTo>
                    <a:pt x="1255" y="558"/>
                  </a:lnTo>
                  <a:lnTo>
                    <a:pt x="1269" y="540"/>
                  </a:lnTo>
                  <a:lnTo>
                    <a:pt x="1279" y="518"/>
                  </a:lnTo>
                  <a:lnTo>
                    <a:pt x="1281" y="495"/>
                  </a:lnTo>
                  <a:lnTo>
                    <a:pt x="1281" y="366"/>
                  </a:lnTo>
                  <a:lnTo>
                    <a:pt x="3218" y="366"/>
                  </a:lnTo>
                  <a:lnTo>
                    <a:pt x="3218" y="495"/>
                  </a:lnTo>
                  <a:lnTo>
                    <a:pt x="3221" y="518"/>
                  </a:lnTo>
                  <a:lnTo>
                    <a:pt x="3231" y="540"/>
                  </a:lnTo>
                  <a:lnTo>
                    <a:pt x="3244" y="558"/>
                  </a:lnTo>
                  <a:lnTo>
                    <a:pt x="3262" y="572"/>
                  </a:lnTo>
                  <a:lnTo>
                    <a:pt x="3282" y="581"/>
                  </a:lnTo>
                  <a:lnTo>
                    <a:pt x="3307" y="584"/>
                  </a:lnTo>
                  <a:lnTo>
                    <a:pt x="3330" y="581"/>
                  </a:lnTo>
                  <a:lnTo>
                    <a:pt x="3351" y="572"/>
                  </a:lnTo>
                  <a:lnTo>
                    <a:pt x="3369" y="558"/>
                  </a:lnTo>
                  <a:lnTo>
                    <a:pt x="3382" y="540"/>
                  </a:lnTo>
                  <a:lnTo>
                    <a:pt x="3392" y="518"/>
                  </a:lnTo>
                  <a:lnTo>
                    <a:pt x="3395" y="495"/>
                  </a:lnTo>
                  <a:lnTo>
                    <a:pt x="3395" y="366"/>
                  </a:lnTo>
                  <a:lnTo>
                    <a:pt x="3954" y="366"/>
                  </a:lnTo>
                  <a:lnTo>
                    <a:pt x="4009" y="371"/>
                  </a:lnTo>
                  <a:lnTo>
                    <a:pt x="4061" y="382"/>
                  </a:lnTo>
                  <a:lnTo>
                    <a:pt x="4110" y="401"/>
                  </a:lnTo>
                  <a:lnTo>
                    <a:pt x="4155" y="427"/>
                  </a:lnTo>
                  <a:lnTo>
                    <a:pt x="4196" y="457"/>
                  </a:lnTo>
                  <a:lnTo>
                    <a:pt x="4233" y="494"/>
                  </a:lnTo>
                  <a:lnTo>
                    <a:pt x="4263" y="535"/>
                  </a:lnTo>
                  <a:lnTo>
                    <a:pt x="4289" y="580"/>
                  </a:lnTo>
                  <a:lnTo>
                    <a:pt x="4307" y="629"/>
                  </a:lnTo>
                  <a:lnTo>
                    <a:pt x="4319" y="681"/>
                  </a:lnTo>
                  <a:lnTo>
                    <a:pt x="4323" y="736"/>
                  </a:lnTo>
                  <a:lnTo>
                    <a:pt x="4323" y="3561"/>
                  </a:lnTo>
                  <a:lnTo>
                    <a:pt x="4319" y="3616"/>
                  </a:lnTo>
                  <a:lnTo>
                    <a:pt x="4307" y="3668"/>
                  </a:lnTo>
                  <a:lnTo>
                    <a:pt x="4289" y="3717"/>
                  </a:lnTo>
                  <a:lnTo>
                    <a:pt x="4263" y="3762"/>
                  </a:lnTo>
                  <a:lnTo>
                    <a:pt x="4233" y="3803"/>
                  </a:lnTo>
                  <a:lnTo>
                    <a:pt x="4196" y="3840"/>
                  </a:lnTo>
                  <a:lnTo>
                    <a:pt x="4155" y="3870"/>
                  </a:lnTo>
                  <a:lnTo>
                    <a:pt x="4110" y="3896"/>
                  </a:lnTo>
                  <a:lnTo>
                    <a:pt x="4061" y="3915"/>
                  </a:lnTo>
                  <a:lnTo>
                    <a:pt x="4009" y="3926"/>
                  </a:lnTo>
                  <a:lnTo>
                    <a:pt x="3954" y="3930"/>
                  </a:lnTo>
                  <a:lnTo>
                    <a:pt x="3769" y="3930"/>
                  </a:lnTo>
                  <a:lnTo>
                    <a:pt x="3746" y="3933"/>
                  </a:lnTo>
                  <a:lnTo>
                    <a:pt x="3724" y="3943"/>
                  </a:lnTo>
                  <a:lnTo>
                    <a:pt x="3707" y="3956"/>
                  </a:lnTo>
                  <a:lnTo>
                    <a:pt x="3693" y="3974"/>
                  </a:lnTo>
                  <a:lnTo>
                    <a:pt x="3685" y="3996"/>
                  </a:lnTo>
                  <a:lnTo>
                    <a:pt x="3681" y="4019"/>
                  </a:lnTo>
                  <a:lnTo>
                    <a:pt x="3685" y="4042"/>
                  </a:lnTo>
                  <a:lnTo>
                    <a:pt x="3693" y="4063"/>
                  </a:lnTo>
                  <a:lnTo>
                    <a:pt x="3707" y="4081"/>
                  </a:lnTo>
                  <a:lnTo>
                    <a:pt x="3724" y="4096"/>
                  </a:lnTo>
                  <a:lnTo>
                    <a:pt x="3746" y="4104"/>
                  </a:lnTo>
                  <a:lnTo>
                    <a:pt x="3769" y="4107"/>
                  </a:lnTo>
                  <a:lnTo>
                    <a:pt x="3954" y="4107"/>
                  </a:lnTo>
                  <a:lnTo>
                    <a:pt x="4023" y="4103"/>
                  </a:lnTo>
                  <a:lnTo>
                    <a:pt x="4088" y="4090"/>
                  </a:lnTo>
                  <a:lnTo>
                    <a:pt x="4151" y="4070"/>
                  </a:lnTo>
                  <a:lnTo>
                    <a:pt x="4210" y="4044"/>
                  </a:lnTo>
                  <a:lnTo>
                    <a:pt x="4266" y="4010"/>
                  </a:lnTo>
                  <a:lnTo>
                    <a:pt x="4317" y="3969"/>
                  </a:lnTo>
                  <a:lnTo>
                    <a:pt x="4362" y="3923"/>
                  </a:lnTo>
                  <a:lnTo>
                    <a:pt x="4403" y="3873"/>
                  </a:lnTo>
                  <a:lnTo>
                    <a:pt x="4436" y="3817"/>
                  </a:lnTo>
                  <a:lnTo>
                    <a:pt x="4463" y="3758"/>
                  </a:lnTo>
                  <a:lnTo>
                    <a:pt x="4483" y="3695"/>
                  </a:lnTo>
                  <a:lnTo>
                    <a:pt x="4496" y="3629"/>
                  </a:lnTo>
                  <a:lnTo>
                    <a:pt x="4500" y="3561"/>
                  </a:lnTo>
                  <a:lnTo>
                    <a:pt x="4500" y="736"/>
                  </a:lnTo>
                  <a:lnTo>
                    <a:pt x="4496" y="667"/>
                  </a:lnTo>
                  <a:lnTo>
                    <a:pt x="4483" y="602"/>
                  </a:lnTo>
                  <a:lnTo>
                    <a:pt x="4463" y="539"/>
                  </a:lnTo>
                  <a:lnTo>
                    <a:pt x="4436" y="480"/>
                  </a:lnTo>
                  <a:lnTo>
                    <a:pt x="4403" y="424"/>
                  </a:lnTo>
                  <a:lnTo>
                    <a:pt x="4362" y="373"/>
                  </a:lnTo>
                  <a:lnTo>
                    <a:pt x="4317" y="328"/>
                  </a:lnTo>
                  <a:lnTo>
                    <a:pt x="4266" y="287"/>
                  </a:lnTo>
                  <a:lnTo>
                    <a:pt x="4210" y="254"/>
                  </a:lnTo>
                  <a:lnTo>
                    <a:pt x="4151" y="227"/>
                  </a:lnTo>
                  <a:lnTo>
                    <a:pt x="4088" y="206"/>
                  </a:lnTo>
                  <a:lnTo>
                    <a:pt x="4023" y="194"/>
                  </a:lnTo>
                  <a:lnTo>
                    <a:pt x="3954" y="190"/>
                  </a:lnTo>
                  <a:close/>
                </a:path>
              </a:pathLst>
            </a:custGeom>
            <a:grpFill/>
            <a:ln w="0">
              <a:noFill/>
              <a:prstDash val="solid"/>
              <a:round/>
            </a:ln>
          </p:spPr>
          <p:txBody>
            <a:bodyPr vert="horz" wrap="square" lIns="91440" tIns="45720" rIns="91440" bIns="45720" numCol="1" anchor="t" anchorCtr="0" compatLnSpc="1"/>
            <a:lstStyle/>
            <a:p>
              <a:endParaRPr lang="en-US" dirty="0">
                <a:latin typeface="inpin heiti" charset="-122"/>
              </a:endParaRPr>
            </a:p>
          </p:txBody>
        </p:sp>
      </p:grpSp>
      <p:sp>
        <p:nvSpPr>
          <p:cNvPr id="26" name="TextBox 25"/>
          <p:cNvSpPr txBox="1"/>
          <p:nvPr/>
        </p:nvSpPr>
        <p:spPr>
          <a:xfrm>
            <a:off x="318995" y="1977632"/>
            <a:ext cx="3563709" cy="2031325"/>
          </a:xfrm>
          <a:prstGeom prst="rect">
            <a:avLst/>
          </a:prstGeom>
          <a:noFill/>
        </p:spPr>
        <p:txBody>
          <a:bodyPr wrap="square" rtlCol="0">
            <a:spAutoFit/>
          </a:bodyPr>
          <a:lstStyle/>
          <a:p>
            <a:pPr algn="ctr">
              <a:lnSpc>
                <a:spcPct val="150000"/>
              </a:lnSpc>
            </a:pPr>
            <a:r>
              <a:rPr lang="zh-CN" altLang="en-US" sz="2400" dirty="0">
                <a:solidFill>
                  <a:schemeClr val="bg1"/>
                </a:solidFill>
                <a:latin typeface="inpin heiti" charset="-122"/>
                <a:ea typeface="inpin heiti" charset="-122"/>
              </a:rPr>
              <a:t>标题内容</a:t>
            </a:r>
            <a:r>
              <a:rPr lang="en-US" altLang="zh-CN" sz="2400" dirty="0">
                <a:solidFill>
                  <a:schemeClr val="bg1"/>
                </a:solidFill>
                <a:latin typeface="inpin heiti" charset="-122"/>
                <a:ea typeface="inpin heiti" charset="-122"/>
              </a:rPr>
              <a:t> </a:t>
            </a:r>
            <a:endParaRPr lang="en-US" altLang="zh-CN" sz="2400" dirty="0">
              <a:solidFill>
                <a:schemeClr val="bg1"/>
              </a:solidFill>
              <a:latin typeface="inpin heiti" charset="-122"/>
              <a:ea typeface="inpin heiti" charset="-122"/>
            </a:endParaRPr>
          </a:p>
          <a:p>
            <a:pPr algn="ctr">
              <a:lnSpc>
                <a:spcPct val="150000"/>
              </a:lnSpc>
            </a:pPr>
            <a:r>
              <a:rPr lang="zh-CN" altLang="en-US" sz="2000" dirty="0">
                <a:solidFill>
                  <a:schemeClr val="bg1"/>
                </a:solidFill>
                <a:latin typeface="inpin heiti" charset="-122"/>
                <a:ea typeface="inpin heiti" charset="-122"/>
              </a:rPr>
              <a:t>在这里输入段落文本内容请在这里输入段落文本内容请在这里输入段落文本内容</a:t>
            </a:r>
            <a:endParaRPr lang="zh-CN" altLang="en-US" sz="2000" dirty="0">
              <a:solidFill>
                <a:schemeClr val="bg1"/>
              </a:solidFill>
              <a:latin typeface="inpin heiti" charset="-122"/>
              <a:ea typeface="inpin heiti" charset="-122"/>
            </a:endParaRPr>
          </a:p>
        </p:txBody>
      </p:sp>
      <p:grpSp>
        <p:nvGrpSpPr>
          <p:cNvPr id="18" name="Group 17"/>
          <p:cNvGrpSpPr/>
          <p:nvPr/>
        </p:nvGrpSpPr>
        <p:grpSpPr>
          <a:xfrm>
            <a:off x="5406172" y="683614"/>
            <a:ext cx="1258546" cy="1080000"/>
            <a:chOff x="2225676" y="6350"/>
            <a:chExt cx="7743825" cy="6837363"/>
          </a:xfrm>
          <a:solidFill>
            <a:srgbClr val="FFC000"/>
          </a:solidFill>
        </p:grpSpPr>
        <p:sp>
          <p:nvSpPr>
            <p:cNvPr id="14" name="Freeform 11"/>
            <p:cNvSpPr/>
            <p:nvPr/>
          </p:nvSpPr>
          <p:spPr bwMode="auto">
            <a:xfrm>
              <a:off x="2225676" y="6350"/>
              <a:ext cx="7743825" cy="1893888"/>
            </a:xfrm>
            <a:custGeom>
              <a:avLst/>
              <a:gdLst>
                <a:gd name="T0" fmla="*/ 4722 w 4878"/>
                <a:gd name="T1" fmla="*/ 881 h 1193"/>
                <a:gd name="T2" fmla="*/ 4461 w 4878"/>
                <a:gd name="T3" fmla="*/ 668 h 1193"/>
                <a:gd name="T4" fmla="*/ 4184 w 4878"/>
                <a:gd name="T5" fmla="*/ 482 h 1193"/>
                <a:gd name="T6" fmla="*/ 3891 w 4878"/>
                <a:gd name="T7" fmla="*/ 325 h 1193"/>
                <a:gd name="T8" fmla="*/ 3586 w 4878"/>
                <a:gd name="T9" fmla="*/ 199 h 1193"/>
                <a:gd name="T10" fmla="*/ 3270 w 4878"/>
                <a:gd name="T11" fmla="*/ 103 h 1193"/>
                <a:gd name="T12" fmla="*/ 2942 w 4878"/>
                <a:gd name="T13" fmla="*/ 38 h 1193"/>
                <a:gd name="T14" fmla="*/ 2609 w 4878"/>
                <a:gd name="T15" fmla="*/ 5 h 1193"/>
                <a:gd name="T16" fmla="*/ 2269 w 4878"/>
                <a:gd name="T17" fmla="*/ 5 h 1193"/>
                <a:gd name="T18" fmla="*/ 1935 w 4878"/>
                <a:gd name="T19" fmla="*/ 38 h 1193"/>
                <a:gd name="T20" fmla="*/ 1609 w 4878"/>
                <a:gd name="T21" fmla="*/ 103 h 1193"/>
                <a:gd name="T22" fmla="*/ 1292 w 4878"/>
                <a:gd name="T23" fmla="*/ 199 h 1193"/>
                <a:gd name="T24" fmla="*/ 986 w 4878"/>
                <a:gd name="T25" fmla="*/ 325 h 1193"/>
                <a:gd name="T26" fmla="*/ 694 w 4878"/>
                <a:gd name="T27" fmla="*/ 482 h 1193"/>
                <a:gd name="T28" fmla="*/ 417 w 4878"/>
                <a:gd name="T29" fmla="*/ 668 h 1193"/>
                <a:gd name="T30" fmla="*/ 156 w 4878"/>
                <a:gd name="T31" fmla="*/ 881 h 1193"/>
                <a:gd name="T32" fmla="*/ 16 w 4878"/>
                <a:gd name="T33" fmla="*/ 1019 h 1193"/>
                <a:gd name="T34" fmla="*/ 0 w 4878"/>
                <a:gd name="T35" fmla="*/ 1067 h 1193"/>
                <a:gd name="T36" fmla="*/ 6 w 4878"/>
                <a:gd name="T37" fmla="*/ 1116 h 1193"/>
                <a:gd name="T38" fmla="*/ 33 w 4878"/>
                <a:gd name="T39" fmla="*/ 1160 h 1193"/>
                <a:gd name="T40" fmla="*/ 77 w 4878"/>
                <a:gd name="T41" fmla="*/ 1187 h 1193"/>
                <a:gd name="T42" fmla="*/ 126 w 4878"/>
                <a:gd name="T43" fmla="*/ 1193 h 1193"/>
                <a:gd name="T44" fmla="*/ 173 w 4878"/>
                <a:gd name="T45" fmla="*/ 1176 h 1193"/>
                <a:gd name="T46" fmla="*/ 308 w 4878"/>
                <a:gd name="T47" fmla="*/ 1050 h 1193"/>
                <a:gd name="T48" fmla="*/ 552 w 4878"/>
                <a:gd name="T49" fmla="*/ 850 h 1193"/>
                <a:gd name="T50" fmla="*/ 810 w 4878"/>
                <a:gd name="T51" fmla="*/ 677 h 1193"/>
                <a:gd name="T52" fmla="*/ 1083 w 4878"/>
                <a:gd name="T53" fmla="*/ 531 h 1193"/>
                <a:gd name="T54" fmla="*/ 1369 w 4878"/>
                <a:gd name="T55" fmla="*/ 413 h 1193"/>
                <a:gd name="T56" fmla="*/ 1664 w 4878"/>
                <a:gd name="T57" fmla="*/ 322 h 1193"/>
                <a:gd name="T58" fmla="*/ 1969 w 4878"/>
                <a:gd name="T59" fmla="*/ 261 h 1193"/>
                <a:gd name="T60" fmla="*/ 2281 w 4878"/>
                <a:gd name="T61" fmla="*/ 232 h 1193"/>
                <a:gd name="T62" fmla="*/ 2597 w 4878"/>
                <a:gd name="T63" fmla="*/ 232 h 1193"/>
                <a:gd name="T64" fmla="*/ 2910 w 4878"/>
                <a:gd name="T65" fmla="*/ 261 h 1193"/>
                <a:gd name="T66" fmla="*/ 3214 w 4878"/>
                <a:gd name="T67" fmla="*/ 322 h 1193"/>
                <a:gd name="T68" fmla="*/ 3510 w 4878"/>
                <a:gd name="T69" fmla="*/ 413 h 1193"/>
                <a:gd name="T70" fmla="*/ 3795 w 4878"/>
                <a:gd name="T71" fmla="*/ 531 h 1193"/>
                <a:gd name="T72" fmla="*/ 4068 w 4878"/>
                <a:gd name="T73" fmla="*/ 677 h 1193"/>
                <a:gd name="T74" fmla="*/ 4326 w 4878"/>
                <a:gd name="T75" fmla="*/ 850 h 1193"/>
                <a:gd name="T76" fmla="*/ 4569 w 4878"/>
                <a:gd name="T77" fmla="*/ 1050 h 1193"/>
                <a:gd name="T78" fmla="*/ 4703 w 4878"/>
                <a:gd name="T79" fmla="*/ 1175 h 1193"/>
                <a:gd name="T80" fmla="*/ 4743 w 4878"/>
                <a:gd name="T81" fmla="*/ 1191 h 1193"/>
                <a:gd name="T82" fmla="*/ 4787 w 4878"/>
                <a:gd name="T83" fmla="*/ 1191 h 1193"/>
                <a:gd name="T84" fmla="*/ 4827 w 4878"/>
                <a:gd name="T85" fmla="*/ 1175 h 1193"/>
                <a:gd name="T86" fmla="*/ 4861 w 4878"/>
                <a:gd name="T87" fmla="*/ 1139 h 1193"/>
                <a:gd name="T88" fmla="*/ 4878 w 4878"/>
                <a:gd name="T89" fmla="*/ 1092 h 1193"/>
                <a:gd name="T90" fmla="*/ 4872 w 4878"/>
                <a:gd name="T91" fmla="*/ 1043 h 1193"/>
                <a:gd name="T92" fmla="*/ 4845 w 4878"/>
                <a:gd name="T93" fmla="*/ 1000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78" h="1193">
                  <a:moveTo>
                    <a:pt x="4845" y="1000"/>
                  </a:moveTo>
                  <a:lnTo>
                    <a:pt x="4722" y="881"/>
                  </a:lnTo>
                  <a:lnTo>
                    <a:pt x="4594" y="772"/>
                  </a:lnTo>
                  <a:lnTo>
                    <a:pt x="4461" y="668"/>
                  </a:lnTo>
                  <a:lnTo>
                    <a:pt x="4324" y="571"/>
                  </a:lnTo>
                  <a:lnTo>
                    <a:pt x="4184" y="482"/>
                  </a:lnTo>
                  <a:lnTo>
                    <a:pt x="4040" y="401"/>
                  </a:lnTo>
                  <a:lnTo>
                    <a:pt x="3891" y="325"/>
                  </a:lnTo>
                  <a:lnTo>
                    <a:pt x="3740" y="258"/>
                  </a:lnTo>
                  <a:lnTo>
                    <a:pt x="3586" y="199"/>
                  </a:lnTo>
                  <a:lnTo>
                    <a:pt x="3429" y="147"/>
                  </a:lnTo>
                  <a:lnTo>
                    <a:pt x="3270" y="103"/>
                  </a:lnTo>
                  <a:lnTo>
                    <a:pt x="3107" y="66"/>
                  </a:lnTo>
                  <a:lnTo>
                    <a:pt x="2942" y="38"/>
                  </a:lnTo>
                  <a:lnTo>
                    <a:pt x="2776" y="17"/>
                  </a:lnTo>
                  <a:lnTo>
                    <a:pt x="2609" y="5"/>
                  </a:lnTo>
                  <a:lnTo>
                    <a:pt x="2439" y="0"/>
                  </a:lnTo>
                  <a:lnTo>
                    <a:pt x="2269" y="5"/>
                  </a:lnTo>
                  <a:lnTo>
                    <a:pt x="2101" y="17"/>
                  </a:lnTo>
                  <a:lnTo>
                    <a:pt x="1935" y="38"/>
                  </a:lnTo>
                  <a:lnTo>
                    <a:pt x="1771" y="66"/>
                  </a:lnTo>
                  <a:lnTo>
                    <a:pt x="1609" y="103"/>
                  </a:lnTo>
                  <a:lnTo>
                    <a:pt x="1449" y="147"/>
                  </a:lnTo>
                  <a:lnTo>
                    <a:pt x="1292" y="199"/>
                  </a:lnTo>
                  <a:lnTo>
                    <a:pt x="1137" y="258"/>
                  </a:lnTo>
                  <a:lnTo>
                    <a:pt x="986" y="325"/>
                  </a:lnTo>
                  <a:lnTo>
                    <a:pt x="838" y="401"/>
                  </a:lnTo>
                  <a:lnTo>
                    <a:pt x="694" y="482"/>
                  </a:lnTo>
                  <a:lnTo>
                    <a:pt x="553" y="571"/>
                  </a:lnTo>
                  <a:lnTo>
                    <a:pt x="417" y="668"/>
                  </a:lnTo>
                  <a:lnTo>
                    <a:pt x="285" y="772"/>
                  </a:lnTo>
                  <a:lnTo>
                    <a:pt x="156" y="881"/>
                  </a:lnTo>
                  <a:lnTo>
                    <a:pt x="33" y="1000"/>
                  </a:lnTo>
                  <a:lnTo>
                    <a:pt x="16" y="1019"/>
                  </a:lnTo>
                  <a:lnTo>
                    <a:pt x="6" y="1043"/>
                  </a:lnTo>
                  <a:lnTo>
                    <a:pt x="0" y="1067"/>
                  </a:lnTo>
                  <a:lnTo>
                    <a:pt x="0" y="1092"/>
                  </a:lnTo>
                  <a:lnTo>
                    <a:pt x="6" y="1116"/>
                  </a:lnTo>
                  <a:lnTo>
                    <a:pt x="16" y="1139"/>
                  </a:lnTo>
                  <a:lnTo>
                    <a:pt x="33" y="1160"/>
                  </a:lnTo>
                  <a:lnTo>
                    <a:pt x="53" y="1176"/>
                  </a:lnTo>
                  <a:lnTo>
                    <a:pt x="77" y="1187"/>
                  </a:lnTo>
                  <a:lnTo>
                    <a:pt x="101" y="1193"/>
                  </a:lnTo>
                  <a:lnTo>
                    <a:pt x="126" y="1193"/>
                  </a:lnTo>
                  <a:lnTo>
                    <a:pt x="150" y="1187"/>
                  </a:lnTo>
                  <a:lnTo>
                    <a:pt x="173" y="1176"/>
                  </a:lnTo>
                  <a:lnTo>
                    <a:pt x="193" y="1160"/>
                  </a:lnTo>
                  <a:lnTo>
                    <a:pt x="308" y="1050"/>
                  </a:lnTo>
                  <a:lnTo>
                    <a:pt x="427" y="947"/>
                  </a:lnTo>
                  <a:lnTo>
                    <a:pt x="552" y="850"/>
                  </a:lnTo>
                  <a:lnTo>
                    <a:pt x="679" y="760"/>
                  </a:lnTo>
                  <a:lnTo>
                    <a:pt x="810" y="677"/>
                  </a:lnTo>
                  <a:lnTo>
                    <a:pt x="945" y="601"/>
                  </a:lnTo>
                  <a:lnTo>
                    <a:pt x="1083" y="531"/>
                  </a:lnTo>
                  <a:lnTo>
                    <a:pt x="1223" y="468"/>
                  </a:lnTo>
                  <a:lnTo>
                    <a:pt x="1369" y="413"/>
                  </a:lnTo>
                  <a:lnTo>
                    <a:pt x="1516" y="364"/>
                  </a:lnTo>
                  <a:lnTo>
                    <a:pt x="1664" y="322"/>
                  </a:lnTo>
                  <a:lnTo>
                    <a:pt x="1815" y="288"/>
                  </a:lnTo>
                  <a:lnTo>
                    <a:pt x="1969" y="261"/>
                  </a:lnTo>
                  <a:lnTo>
                    <a:pt x="2124" y="242"/>
                  </a:lnTo>
                  <a:lnTo>
                    <a:pt x="2281" y="232"/>
                  </a:lnTo>
                  <a:lnTo>
                    <a:pt x="2439" y="227"/>
                  </a:lnTo>
                  <a:lnTo>
                    <a:pt x="2597" y="232"/>
                  </a:lnTo>
                  <a:lnTo>
                    <a:pt x="2754" y="242"/>
                  </a:lnTo>
                  <a:lnTo>
                    <a:pt x="2910" y="261"/>
                  </a:lnTo>
                  <a:lnTo>
                    <a:pt x="3062" y="288"/>
                  </a:lnTo>
                  <a:lnTo>
                    <a:pt x="3214" y="322"/>
                  </a:lnTo>
                  <a:lnTo>
                    <a:pt x="3363" y="364"/>
                  </a:lnTo>
                  <a:lnTo>
                    <a:pt x="3510" y="413"/>
                  </a:lnTo>
                  <a:lnTo>
                    <a:pt x="3654" y="468"/>
                  </a:lnTo>
                  <a:lnTo>
                    <a:pt x="3795" y="531"/>
                  </a:lnTo>
                  <a:lnTo>
                    <a:pt x="3933" y="601"/>
                  </a:lnTo>
                  <a:lnTo>
                    <a:pt x="4068" y="677"/>
                  </a:lnTo>
                  <a:lnTo>
                    <a:pt x="4200" y="760"/>
                  </a:lnTo>
                  <a:lnTo>
                    <a:pt x="4326" y="850"/>
                  </a:lnTo>
                  <a:lnTo>
                    <a:pt x="4450" y="947"/>
                  </a:lnTo>
                  <a:lnTo>
                    <a:pt x="4569" y="1050"/>
                  </a:lnTo>
                  <a:lnTo>
                    <a:pt x="4685" y="1160"/>
                  </a:lnTo>
                  <a:lnTo>
                    <a:pt x="4703" y="1175"/>
                  </a:lnTo>
                  <a:lnTo>
                    <a:pt x="4722" y="1185"/>
                  </a:lnTo>
                  <a:lnTo>
                    <a:pt x="4743" y="1191"/>
                  </a:lnTo>
                  <a:lnTo>
                    <a:pt x="4765" y="1193"/>
                  </a:lnTo>
                  <a:lnTo>
                    <a:pt x="4787" y="1191"/>
                  </a:lnTo>
                  <a:lnTo>
                    <a:pt x="4808" y="1185"/>
                  </a:lnTo>
                  <a:lnTo>
                    <a:pt x="4827" y="1175"/>
                  </a:lnTo>
                  <a:lnTo>
                    <a:pt x="4845" y="1160"/>
                  </a:lnTo>
                  <a:lnTo>
                    <a:pt x="4861" y="1139"/>
                  </a:lnTo>
                  <a:lnTo>
                    <a:pt x="4872" y="1116"/>
                  </a:lnTo>
                  <a:lnTo>
                    <a:pt x="4878" y="1092"/>
                  </a:lnTo>
                  <a:lnTo>
                    <a:pt x="4878" y="1067"/>
                  </a:lnTo>
                  <a:lnTo>
                    <a:pt x="4872" y="1043"/>
                  </a:lnTo>
                  <a:lnTo>
                    <a:pt x="4861" y="1019"/>
                  </a:lnTo>
                  <a:lnTo>
                    <a:pt x="4845" y="1000"/>
                  </a:lnTo>
                  <a:close/>
                </a:path>
              </a:pathLst>
            </a:custGeom>
            <a:grpFill/>
            <a:ln w="0">
              <a:noFill/>
              <a:prstDash val="solid"/>
              <a:round/>
            </a:ln>
          </p:spPr>
          <p:txBody>
            <a:bodyPr vert="horz" wrap="square" lIns="91440" tIns="45720" rIns="91440" bIns="45720" numCol="1" anchor="t" anchorCtr="0" compatLnSpc="1"/>
            <a:lstStyle/>
            <a:p>
              <a:endParaRPr lang="en-US" dirty="0">
                <a:latin typeface="inpin heiti" charset="-122"/>
              </a:endParaRPr>
            </a:p>
          </p:txBody>
        </p:sp>
        <p:sp>
          <p:nvSpPr>
            <p:cNvPr id="15" name="Freeform 12"/>
            <p:cNvSpPr/>
            <p:nvPr/>
          </p:nvSpPr>
          <p:spPr bwMode="auto">
            <a:xfrm>
              <a:off x="3214688" y="1662113"/>
              <a:ext cx="5789613" cy="1584325"/>
            </a:xfrm>
            <a:custGeom>
              <a:avLst/>
              <a:gdLst>
                <a:gd name="T0" fmla="*/ 1686 w 3647"/>
                <a:gd name="T1" fmla="*/ 4 h 998"/>
                <a:gd name="T2" fmla="*/ 1413 w 3647"/>
                <a:gd name="T3" fmla="*/ 39 h 998"/>
                <a:gd name="T4" fmla="*/ 1145 w 3647"/>
                <a:gd name="T5" fmla="*/ 105 h 998"/>
                <a:gd name="T6" fmla="*/ 884 w 3647"/>
                <a:gd name="T7" fmla="*/ 205 h 998"/>
                <a:gd name="T8" fmla="*/ 629 w 3647"/>
                <a:gd name="T9" fmla="*/ 337 h 998"/>
                <a:gd name="T10" fmla="*/ 382 w 3647"/>
                <a:gd name="T11" fmla="*/ 501 h 998"/>
                <a:gd name="T12" fmla="*/ 147 w 3647"/>
                <a:gd name="T13" fmla="*/ 696 h 998"/>
                <a:gd name="T14" fmla="*/ 16 w 3647"/>
                <a:gd name="T15" fmla="*/ 826 h 998"/>
                <a:gd name="T16" fmla="*/ 0 w 3647"/>
                <a:gd name="T17" fmla="*/ 873 h 998"/>
                <a:gd name="T18" fmla="*/ 6 w 3647"/>
                <a:gd name="T19" fmla="*/ 922 h 998"/>
                <a:gd name="T20" fmla="*/ 32 w 3647"/>
                <a:gd name="T21" fmla="*/ 965 h 998"/>
                <a:gd name="T22" fmla="*/ 75 w 3647"/>
                <a:gd name="T23" fmla="*/ 992 h 998"/>
                <a:gd name="T24" fmla="*/ 124 w 3647"/>
                <a:gd name="T25" fmla="*/ 998 h 998"/>
                <a:gd name="T26" fmla="*/ 172 w 3647"/>
                <a:gd name="T27" fmla="*/ 982 h 998"/>
                <a:gd name="T28" fmla="*/ 305 w 3647"/>
                <a:gd name="T29" fmla="*/ 857 h 998"/>
                <a:gd name="T30" fmla="*/ 540 w 3647"/>
                <a:gd name="T31" fmla="*/ 667 h 998"/>
                <a:gd name="T32" fmla="*/ 783 w 3647"/>
                <a:gd name="T33" fmla="*/ 510 h 998"/>
                <a:gd name="T34" fmla="*/ 1033 w 3647"/>
                <a:gd name="T35" fmla="*/ 387 h 998"/>
                <a:gd name="T36" fmla="*/ 1291 w 3647"/>
                <a:gd name="T37" fmla="*/ 298 h 998"/>
                <a:gd name="T38" fmla="*/ 1555 w 3647"/>
                <a:gd name="T39" fmla="*/ 245 h 998"/>
                <a:gd name="T40" fmla="*/ 1822 w 3647"/>
                <a:gd name="T41" fmla="*/ 227 h 998"/>
                <a:gd name="T42" fmla="*/ 2091 w 3647"/>
                <a:gd name="T43" fmla="*/ 245 h 998"/>
                <a:gd name="T44" fmla="*/ 2355 w 3647"/>
                <a:gd name="T45" fmla="*/ 298 h 998"/>
                <a:gd name="T46" fmla="*/ 2613 w 3647"/>
                <a:gd name="T47" fmla="*/ 387 h 998"/>
                <a:gd name="T48" fmla="*/ 2864 w 3647"/>
                <a:gd name="T49" fmla="*/ 510 h 998"/>
                <a:gd name="T50" fmla="*/ 3107 w 3647"/>
                <a:gd name="T51" fmla="*/ 667 h 998"/>
                <a:gd name="T52" fmla="*/ 3341 w 3647"/>
                <a:gd name="T53" fmla="*/ 857 h 998"/>
                <a:gd name="T54" fmla="*/ 3472 w 3647"/>
                <a:gd name="T55" fmla="*/ 980 h 998"/>
                <a:gd name="T56" fmla="*/ 3512 w 3647"/>
                <a:gd name="T57" fmla="*/ 997 h 998"/>
                <a:gd name="T58" fmla="*/ 3555 w 3647"/>
                <a:gd name="T59" fmla="*/ 997 h 998"/>
                <a:gd name="T60" fmla="*/ 3596 w 3647"/>
                <a:gd name="T61" fmla="*/ 980 h 998"/>
                <a:gd name="T62" fmla="*/ 3630 w 3647"/>
                <a:gd name="T63" fmla="*/ 945 h 998"/>
                <a:gd name="T64" fmla="*/ 3647 w 3647"/>
                <a:gd name="T65" fmla="*/ 897 h 998"/>
                <a:gd name="T66" fmla="*/ 3641 w 3647"/>
                <a:gd name="T67" fmla="*/ 848 h 998"/>
                <a:gd name="T68" fmla="*/ 3614 w 3647"/>
                <a:gd name="T69" fmla="*/ 805 h 998"/>
                <a:gd name="T70" fmla="*/ 3383 w 3647"/>
                <a:gd name="T71" fmla="*/ 595 h 998"/>
                <a:gd name="T72" fmla="*/ 3141 w 3647"/>
                <a:gd name="T73" fmla="*/ 415 h 998"/>
                <a:gd name="T74" fmla="*/ 2890 w 3647"/>
                <a:gd name="T75" fmla="*/ 267 h 998"/>
                <a:gd name="T76" fmla="*/ 2632 w 3647"/>
                <a:gd name="T77" fmla="*/ 151 h 998"/>
                <a:gd name="T78" fmla="*/ 2368 w 3647"/>
                <a:gd name="T79" fmla="*/ 67 h 998"/>
                <a:gd name="T80" fmla="*/ 2098 w 3647"/>
                <a:gd name="T81" fmla="*/ 16 h 998"/>
                <a:gd name="T82" fmla="*/ 1822 w 3647"/>
                <a:gd name="T83" fmla="*/ 0 h 9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647" h="998">
                  <a:moveTo>
                    <a:pt x="1822" y="0"/>
                  </a:moveTo>
                  <a:lnTo>
                    <a:pt x="1686" y="4"/>
                  </a:lnTo>
                  <a:lnTo>
                    <a:pt x="1548" y="16"/>
                  </a:lnTo>
                  <a:lnTo>
                    <a:pt x="1413" y="39"/>
                  </a:lnTo>
                  <a:lnTo>
                    <a:pt x="1278" y="67"/>
                  </a:lnTo>
                  <a:lnTo>
                    <a:pt x="1145" y="105"/>
                  </a:lnTo>
                  <a:lnTo>
                    <a:pt x="1013" y="151"/>
                  </a:lnTo>
                  <a:lnTo>
                    <a:pt x="884" y="205"/>
                  </a:lnTo>
                  <a:lnTo>
                    <a:pt x="755" y="267"/>
                  </a:lnTo>
                  <a:lnTo>
                    <a:pt x="629" y="337"/>
                  </a:lnTo>
                  <a:lnTo>
                    <a:pt x="505" y="415"/>
                  </a:lnTo>
                  <a:lnTo>
                    <a:pt x="382" y="501"/>
                  </a:lnTo>
                  <a:lnTo>
                    <a:pt x="264" y="595"/>
                  </a:lnTo>
                  <a:lnTo>
                    <a:pt x="147" y="696"/>
                  </a:lnTo>
                  <a:lnTo>
                    <a:pt x="32" y="805"/>
                  </a:lnTo>
                  <a:lnTo>
                    <a:pt x="16" y="826"/>
                  </a:lnTo>
                  <a:lnTo>
                    <a:pt x="6" y="848"/>
                  </a:lnTo>
                  <a:lnTo>
                    <a:pt x="0" y="873"/>
                  </a:lnTo>
                  <a:lnTo>
                    <a:pt x="0" y="897"/>
                  </a:lnTo>
                  <a:lnTo>
                    <a:pt x="6" y="922"/>
                  </a:lnTo>
                  <a:lnTo>
                    <a:pt x="16" y="945"/>
                  </a:lnTo>
                  <a:lnTo>
                    <a:pt x="32" y="965"/>
                  </a:lnTo>
                  <a:lnTo>
                    <a:pt x="53" y="982"/>
                  </a:lnTo>
                  <a:lnTo>
                    <a:pt x="75" y="992"/>
                  </a:lnTo>
                  <a:lnTo>
                    <a:pt x="101" y="998"/>
                  </a:lnTo>
                  <a:lnTo>
                    <a:pt x="124" y="998"/>
                  </a:lnTo>
                  <a:lnTo>
                    <a:pt x="150" y="992"/>
                  </a:lnTo>
                  <a:lnTo>
                    <a:pt x="172" y="982"/>
                  </a:lnTo>
                  <a:lnTo>
                    <a:pt x="193" y="965"/>
                  </a:lnTo>
                  <a:lnTo>
                    <a:pt x="305" y="857"/>
                  </a:lnTo>
                  <a:lnTo>
                    <a:pt x="421" y="759"/>
                  </a:lnTo>
                  <a:lnTo>
                    <a:pt x="540" y="667"/>
                  </a:lnTo>
                  <a:lnTo>
                    <a:pt x="660" y="584"/>
                  </a:lnTo>
                  <a:lnTo>
                    <a:pt x="783" y="510"/>
                  </a:lnTo>
                  <a:lnTo>
                    <a:pt x="907" y="445"/>
                  </a:lnTo>
                  <a:lnTo>
                    <a:pt x="1033" y="387"/>
                  </a:lnTo>
                  <a:lnTo>
                    <a:pt x="1162" y="338"/>
                  </a:lnTo>
                  <a:lnTo>
                    <a:pt x="1291" y="298"/>
                  </a:lnTo>
                  <a:lnTo>
                    <a:pt x="1423" y="267"/>
                  </a:lnTo>
                  <a:lnTo>
                    <a:pt x="1555" y="245"/>
                  </a:lnTo>
                  <a:lnTo>
                    <a:pt x="1689" y="231"/>
                  </a:lnTo>
                  <a:lnTo>
                    <a:pt x="1822" y="227"/>
                  </a:lnTo>
                  <a:lnTo>
                    <a:pt x="1957" y="231"/>
                  </a:lnTo>
                  <a:lnTo>
                    <a:pt x="2091" y="245"/>
                  </a:lnTo>
                  <a:lnTo>
                    <a:pt x="2223" y="267"/>
                  </a:lnTo>
                  <a:lnTo>
                    <a:pt x="2355" y="298"/>
                  </a:lnTo>
                  <a:lnTo>
                    <a:pt x="2484" y="338"/>
                  </a:lnTo>
                  <a:lnTo>
                    <a:pt x="2613" y="387"/>
                  </a:lnTo>
                  <a:lnTo>
                    <a:pt x="2739" y="445"/>
                  </a:lnTo>
                  <a:lnTo>
                    <a:pt x="2864" y="510"/>
                  </a:lnTo>
                  <a:lnTo>
                    <a:pt x="2987" y="584"/>
                  </a:lnTo>
                  <a:lnTo>
                    <a:pt x="3107" y="667"/>
                  </a:lnTo>
                  <a:lnTo>
                    <a:pt x="3225" y="759"/>
                  </a:lnTo>
                  <a:lnTo>
                    <a:pt x="3341" y="857"/>
                  </a:lnTo>
                  <a:lnTo>
                    <a:pt x="3454" y="965"/>
                  </a:lnTo>
                  <a:lnTo>
                    <a:pt x="3472" y="980"/>
                  </a:lnTo>
                  <a:lnTo>
                    <a:pt x="3491" y="991"/>
                  </a:lnTo>
                  <a:lnTo>
                    <a:pt x="3512" y="997"/>
                  </a:lnTo>
                  <a:lnTo>
                    <a:pt x="3534" y="998"/>
                  </a:lnTo>
                  <a:lnTo>
                    <a:pt x="3555" y="997"/>
                  </a:lnTo>
                  <a:lnTo>
                    <a:pt x="3577" y="991"/>
                  </a:lnTo>
                  <a:lnTo>
                    <a:pt x="3596" y="980"/>
                  </a:lnTo>
                  <a:lnTo>
                    <a:pt x="3614" y="965"/>
                  </a:lnTo>
                  <a:lnTo>
                    <a:pt x="3630" y="945"/>
                  </a:lnTo>
                  <a:lnTo>
                    <a:pt x="3641" y="922"/>
                  </a:lnTo>
                  <a:lnTo>
                    <a:pt x="3647" y="897"/>
                  </a:lnTo>
                  <a:lnTo>
                    <a:pt x="3647" y="873"/>
                  </a:lnTo>
                  <a:lnTo>
                    <a:pt x="3641" y="848"/>
                  </a:lnTo>
                  <a:lnTo>
                    <a:pt x="3630" y="826"/>
                  </a:lnTo>
                  <a:lnTo>
                    <a:pt x="3614" y="805"/>
                  </a:lnTo>
                  <a:lnTo>
                    <a:pt x="3500" y="696"/>
                  </a:lnTo>
                  <a:lnTo>
                    <a:pt x="3383" y="595"/>
                  </a:lnTo>
                  <a:lnTo>
                    <a:pt x="3262" y="501"/>
                  </a:lnTo>
                  <a:lnTo>
                    <a:pt x="3141" y="415"/>
                  </a:lnTo>
                  <a:lnTo>
                    <a:pt x="3018" y="337"/>
                  </a:lnTo>
                  <a:lnTo>
                    <a:pt x="2890" y="267"/>
                  </a:lnTo>
                  <a:lnTo>
                    <a:pt x="2763" y="205"/>
                  </a:lnTo>
                  <a:lnTo>
                    <a:pt x="2632" y="151"/>
                  </a:lnTo>
                  <a:lnTo>
                    <a:pt x="2502" y="105"/>
                  </a:lnTo>
                  <a:lnTo>
                    <a:pt x="2368" y="67"/>
                  </a:lnTo>
                  <a:lnTo>
                    <a:pt x="2233" y="39"/>
                  </a:lnTo>
                  <a:lnTo>
                    <a:pt x="2098" y="16"/>
                  </a:lnTo>
                  <a:lnTo>
                    <a:pt x="1960" y="4"/>
                  </a:lnTo>
                  <a:lnTo>
                    <a:pt x="1822" y="0"/>
                  </a:lnTo>
                  <a:close/>
                </a:path>
              </a:pathLst>
            </a:custGeom>
            <a:grpFill/>
            <a:ln w="0">
              <a:noFill/>
              <a:prstDash val="solid"/>
              <a:round/>
            </a:ln>
          </p:spPr>
          <p:txBody>
            <a:bodyPr vert="horz" wrap="square" lIns="91440" tIns="45720" rIns="91440" bIns="45720" numCol="1" anchor="t" anchorCtr="0" compatLnSpc="1"/>
            <a:lstStyle/>
            <a:p>
              <a:endParaRPr lang="en-US" dirty="0">
                <a:latin typeface="inpin heiti" charset="-122"/>
              </a:endParaRPr>
            </a:p>
          </p:txBody>
        </p:sp>
        <p:sp>
          <p:nvSpPr>
            <p:cNvPr id="16" name="Freeform 13"/>
            <p:cNvSpPr/>
            <p:nvPr/>
          </p:nvSpPr>
          <p:spPr bwMode="auto">
            <a:xfrm>
              <a:off x="4257676" y="3387725"/>
              <a:ext cx="3700463" cy="1136650"/>
            </a:xfrm>
            <a:custGeom>
              <a:avLst/>
              <a:gdLst>
                <a:gd name="T0" fmla="*/ 1057 w 2331"/>
                <a:gd name="T1" fmla="*/ 4 h 716"/>
                <a:gd name="T2" fmla="*/ 842 w 2331"/>
                <a:gd name="T3" fmla="*/ 40 h 716"/>
                <a:gd name="T4" fmla="*/ 630 w 2331"/>
                <a:gd name="T5" fmla="*/ 110 h 716"/>
                <a:gd name="T6" fmla="*/ 424 w 2331"/>
                <a:gd name="T7" fmla="*/ 214 h 716"/>
                <a:gd name="T8" fmla="*/ 224 w 2331"/>
                <a:gd name="T9" fmla="*/ 352 h 716"/>
                <a:gd name="T10" fmla="*/ 32 w 2331"/>
                <a:gd name="T11" fmla="*/ 522 h 716"/>
                <a:gd name="T12" fmla="*/ 6 w 2331"/>
                <a:gd name="T13" fmla="*/ 565 h 716"/>
                <a:gd name="T14" fmla="*/ 0 w 2331"/>
                <a:gd name="T15" fmla="*/ 615 h 716"/>
                <a:gd name="T16" fmla="*/ 16 w 2331"/>
                <a:gd name="T17" fmla="*/ 661 h 716"/>
                <a:gd name="T18" fmla="*/ 53 w 2331"/>
                <a:gd name="T19" fmla="*/ 699 h 716"/>
                <a:gd name="T20" fmla="*/ 101 w 2331"/>
                <a:gd name="T21" fmla="*/ 715 h 716"/>
                <a:gd name="T22" fmla="*/ 150 w 2331"/>
                <a:gd name="T23" fmla="*/ 710 h 716"/>
                <a:gd name="T24" fmla="*/ 194 w 2331"/>
                <a:gd name="T25" fmla="*/ 682 h 716"/>
                <a:gd name="T26" fmla="*/ 376 w 2331"/>
                <a:gd name="T27" fmla="*/ 521 h 716"/>
                <a:gd name="T28" fmla="*/ 568 w 2331"/>
                <a:gd name="T29" fmla="*/ 393 h 716"/>
                <a:gd name="T30" fmla="*/ 764 w 2331"/>
                <a:gd name="T31" fmla="*/ 301 h 716"/>
                <a:gd name="T32" fmla="*/ 964 w 2331"/>
                <a:gd name="T33" fmla="*/ 245 h 716"/>
                <a:gd name="T34" fmla="*/ 1165 w 2331"/>
                <a:gd name="T35" fmla="*/ 227 h 716"/>
                <a:gd name="T36" fmla="*/ 1369 w 2331"/>
                <a:gd name="T37" fmla="*/ 245 h 716"/>
                <a:gd name="T38" fmla="*/ 1569 w 2331"/>
                <a:gd name="T39" fmla="*/ 301 h 716"/>
                <a:gd name="T40" fmla="*/ 1765 w 2331"/>
                <a:gd name="T41" fmla="*/ 393 h 716"/>
                <a:gd name="T42" fmla="*/ 1956 w 2331"/>
                <a:gd name="T43" fmla="*/ 521 h 716"/>
                <a:gd name="T44" fmla="*/ 2138 w 2331"/>
                <a:gd name="T45" fmla="*/ 682 h 716"/>
                <a:gd name="T46" fmla="*/ 2177 w 2331"/>
                <a:gd name="T47" fmla="*/ 707 h 716"/>
                <a:gd name="T48" fmla="*/ 2218 w 2331"/>
                <a:gd name="T49" fmla="*/ 716 h 716"/>
                <a:gd name="T50" fmla="*/ 2261 w 2331"/>
                <a:gd name="T51" fmla="*/ 707 h 716"/>
                <a:gd name="T52" fmla="*/ 2298 w 2331"/>
                <a:gd name="T53" fmla="*/ 682 h 716"/>
                <a:gd name="T54" fmla="*/ 2327 w 2331"/>
                <a:gd name="T55" fmla="*/ 639 h 716"/>
                <a:gd name="T56" fmla="*/ 2331 w 2331"/>
                <a:gd name="T57" fmla="*/ 590 h 716"/>
                <a:gd name="T58" fmla="*/ 2315 w 2331"/>
                <a:gd name="T59" fmla="*/ 543 h 716"/>
                <a:gd name="T60" fmla="*/ 2205 w 2331"/>
                <a:gd name="T61" fmla="*/ 433 h 716"/>
                <a:gd name="T62" fmla="*/ 2009 w 2331"/>
                <a:gd name="T63" fmla="*/ 279 h 716"/>
                <a:gd name="T64" fmla="*/ 1806 w 2331"/>
                <a:gd name="T65" fmla="*/ 157 h 716"/>
                <a:gd name="T66" fmla="*/ 1597 w 2331"/>
                <a:gd name="T67" fmla="*/ 70 h 716"/>
                <a:gd name="T68" fmla="*/ 1383 w 2331"/>
                <a:gd name="T69" fmla="*/ 18 h 716"/>
                <a:gd name="T70" fmla="*/ 1165 w 2331"/>
                <a:gd name="T71" fmla="*/ 0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331" h="716">
                  <a:moveTo>
                    <a:pt x="1165" y="0"/>
                  </a:moveTo>
                  <a:lnTo>
                    <a:pt x="1057" y="4"/>
                  </a:lnTo>
                  <a:lnTo>
                    <a:pt x="949" y="18"/>
                  </a:lnTo>
                  <a:lnTo>
                    <a:pt x="842" y="40"/>
                  </a:lnTo>
                  <a:lnTo>
                    <a:pt x="735" y="70"/>
                  </a:lnTo>
                  <a:lnTo>
                    <a:pt x="630" y="110"/>
                  </a:lnTo>
                  <a:lnTo>
                    <a:pt x="526" y="157"/>
                  </a:lnTo>
                  <a:lnTo>
                    <a:pt x="424" y="214"/>
                  </a:lnTo>
                  <a:lnTo>
                    <a:pt x="323" y="279"/>
                  </a:lnTo>
                  <a:lnTo>
                    <a:pt x="224" y="352"/>
                  </a:lnTo>
                  <a:lnTo>
                    <a:pt x="127" y="433"/>
                  </a:lnTo>
                  <a:lnTo>
                    <a:pt x="32" y="522"/>
                  </a:lnTo>
                  <a:lnTo>
                    <a:pt x="16" y="543"/>
                  </a:lnTo>
                  <a:lnTo>
                    <a:pt x="6" y="565"/>
                  </a:lnTo>
                  <a:lnTo>
                    <a:pt x="0" y="590"/>
                  </a:lnTo>
                  <a:lnTo>
                    <a:pt x="0" y="615"/>
                  </a:lnTo>
                  <a:lnTo>
                    <a:pt x="6" y="639"/>
                  </a:lnTo>
                  <a:lnTo>
                    <a:pt x="16" y="661"/>
                  </a:lnTo>
                  <a:lnTo>
                    <a:pt x="32" y="682"/>
                  </a:lnTo>
                  <a:lnTo>
                    <a:pt x="53" y="699"/>
                  </a:lnTo>
                  <a:lnTo>
                    <a:pt x="77" y="710"/>
                  </a:lnTo>
                  <a:lnTo>
                    <a:pt x="101" y="715"/>
                  </a:lnTo>
                  <a:lnTo>
                    <a:pt x="126" y="715"/>
                  </a:lnTo>
                  <a:lnTo>
                    <a:pt x="150" y="710"/>
                  </a:lnTo>
                  <a:lnTo>
                    <a:pt x="173" y="699"/>
                  </a:lnTo>
                  <a:lnTo>
                    <a:pt x="194" y="682"/>
                  </a:lnTo>
                  <a:lnTo>
                    <a:pt x="284" y="598"/>
                  </a:lnTo>
                  <a:lnTo>
                    <a:pt x="376" y="521"/>
                  </a:lnTo>
                  <a:lnTo>
                    <a:pt x="471" y="452"/>
                  </a:lnTo>
                  <a:lnTo>
                    <a:pt x="568" y="393"/>
                  </a:lnTo>
                  <a:lnTo>
                    <a:pt x="666" y="343"/>
                  </a:lnTo>
                  <a:lnTo>
                    <a:pt x="764" y="301"/>
                  </a:lnTo>
                  <a:lnTo>
                    <a:pt x="863" y="268"/>
                  </a:lnTo>
                  <a:lnTo>
                    <a:pt x="964" y="245"/>
                  </a:lnTo>
                  <a:lnTo>
                    <a:pt x="1065" y="231"/>
                  </a:lnTo>
                  <a:lnTo>
                    <a:pt x="1165" y="227"/>
                  </a:lnTo>
                  <a:lnTo>
                    <a:pt x="1268" y="231"/>
                  </a:lnTo>
                  <a:lnTo>
                    <a:pt x="1369" y="245"/>
                  </a:lnTo>
                  <a:lnTo>
                    <a:pt x="1468" y="268"/>
                  </a:lnTo>
                  <a:lnTo>
                    <a:pt x="1569" y="301"/>
                  </a:lnTo>
                  <a:lnTo>
                    <a:pt x="1667" y="343"/>
                  </a:lnTo>
                  <a:lnTo>
                    <a:pt x="1765" y="393"/>
                  </a:lnTo>
                  <a:lnTo>
                    <a:pt x="1861" y="452"/>
                  </a:lnTo>
                  <a:lnTo>
                    <a:pt x="1956" y="521"/>
                  </a:lnTo>
                  <a:lnTo>
                    <a:pt x="2048" y="598"/>
                  </a:lnTo>
                  <a:lnTo>
                    <a:pt x="2138" y="682"/>
                  </a:lnTo>
                  <a:lnTo>
                    <a:pt x="2156" y="697"/>
                  </a:lnTo>
                  <a:lnTo>
                    <a:pt x="2177" y="707"/>
                  </a:lnTo>
                  <a:lnTo>
                    <a:pt x="2198" y="713"/>
                  </a:lnTo>
                  <a:lnTo>
                    <a:pt x="2218" y="716"/>
                  </a:lnTo>
                  <a:lnTo>
                    <a:pt x="2241" y="713"/>
                  </a:lnTo>
                  <a:lnTo>
                    <a:pt x="2261" y="707"/>
                  </a:lnTo>
                  <a:lnTo>
                    <a:pt x="2281" y="697"/>
                  </a:lnTo>
                  <a:lnTo>
                    <a:pt x="2298" y="682"/>
                  </a:lnTo>
                  <a:lnTo>
                    <a:pt x="2315" y="661"/>
                  </a:lnTo>
                  <a:lnTo>
                    <a:pt x="2327" y="639"/>
                  </a:lnTo>
                  <a:lnTo>
                    <a:pt x="2331" y="615"/>
                  </a:lnTo>
                  <a:lnTo>
                    <a:pt x="2331" y="590"/>
                  </a:lnTo>
                  <a:lnTo>
                    <a:pt x="2327" y="565"/>
                  </a:lnTo>
                  <a:lnTo>
                    <a:pt x="2315" y="543"/>
                  </a:lnTo>
                  <a:lnTo>
                    <a:pt x="2298" y="522"/>
                  </a:lnTo>
                  <a:lnTo>
                    <a:pt x="2205" y="433"/>
                  </a:lnTo>
                  <a:lnTo>
                    <a:pt x="2107" y="352"/>
                  </a:lnTo>
                  <a:lnTo>
                    <a:pt x="2009" y="279"/>
                  </a:lnTo>
                  <a:lnTo>
                    <a:pt x="1908" y="214"/>
                  </a:lnTo>
                  <a:lnTo>
                    <a:pt x="1806" y="157"/>
                  </a:lnTo>
                  <a:lnTo>
                    <a:pt x="1702" y="110"/>
                  </a:lnTo>
                  <a:lnTo>
                    <a:pt x="1597" y="70"/>
                  </a:lnTo>
                  <a:lnTo>
                    <a:pt x="1490" y="40"/>
                  </a:lnTo>
                  <a:lnTo>
                    <a:pt x="1383" y="18"/>
                  </a:lnTo>
                  <a:lnTo>
                    <a:pt x="1275" y="4"/>
                  </a:lnTo>
                  <a:lnTo>
                    <a:pt x="1165" y="0"/>
                  </a:lnTo>
                  <a:close/>
                </a:path>
              </a:pathLst>
            </a:custGeom>
            <a:grpFill/>
            <a:ln w="0">
              <a:noFill/>
              <a:prstDash val="solid"/>
              <a:round/>
            </a:ln>
          </p:spPr>
          <p:txBody>
            <a:bodyPr vert="horz" wrap="square" lIns="91440" tIns="45720" rIns="91440" bIns="45720" numCol="1" anchor="t" anchorCtr="0" compatLnSpc="1"/>
            <a:lstStyle/>
            <a:p>
              <a:endParaRPr lang="en-US" dirty="0">
                <a:latin typeface="inpin heiti" charset="-122"/>
              </a:endParaRPr>
            </a:p>
          </p:txBody>
        </p:sp>
        <p:sp>
          <p:nvSpPr>
            <p:cNvPr id="17" name="Freeform 14"/>
            <p:cNvSpPr>
              <a:spLocks noEditPoints="1"/>
            </p:cNvSpPr>
            <p:nvPr/>
          </p:nvSpPr>
          <p:spPr bwMode="auto">
            <a:xfrm>
              <a:off x="5243513" y="5132388"/>
              <a:ext cx="1711325" cy="1711325"/>
            </a:xfrm>
            <a:custGeom>
              <a:avLst/>
              <a:gdLst>
                <a:gd name="T0" fmla="*/ 472 w 1078"/>
                <a:gd name="T1" fmla="*/ 3 h 1078"/>
                <a:gd name="T2" fmla="*/ 344 w 1078"/>
                <a:gd name="T3" fmla="*/ 36 h 1078"/>
                <a:gd name="T4" fmla="*/ 231 w 1078"/>
                <a:gd name="T5" fmla="*/ 96 h 1078"/>
                <a:gd name="T6" fmla="*/ 137 w 1078"/>
                <a:gd name="T7" fmla="*/ 181 h 1078"/>
                <a:gd name="T8" fmla="*/ 62 w 1078"/>
                <a:gd name="T9" fmla="*/ 285 h 1078"/>
                <a:gd name="T10" fmla="*/ 16 w 1078"/>
                <a:gd name="T11" fmla="*/ 406 h 1078"/>
                <a:gd name="T12" fmla="*/ 0 w 1078"/>
                <a:gd name="T13" fmla="*/ 538 h 1078"/>
                <a:gd name="T14" fmla="*/ 16 w 1078"/>
                <a:gd name="T15" fmla="*/ 672 h 1078"/>
                <a:gd name="T16" fmla="*/ 62 w 1078"/>
                <a:gd name="T17" fmla="*/ 792 h 1078"/>
                <a:gd name="T18" fmla="*/ 137 w 1078"/>
                <a:gd name="T19" fmla="*/ 897 h 1078"/>
                <a:gd name="T20" fmla="*/ 231 w 1078"/>
                <a:gd name="T21" fmla="*/ 982 h 1078"/>
                <a:gd name="T22" fmla="*/ 344 w 1078"/>
                <a:gd name="T23" fmla="*/ 1043 h 1078"/>
                <a:gd name="T24" fmla="*/ 472 w 1078"/>
                <a:gd name="T25" fmla="*/ 1074 h 1078"/>
                <a:gd name="T26" fmla="*/ 607 w 1078"/>
                <a:gd name="T27" fmla="*/ 1074 h 1078"/>
                <a:gd name="T28" fmla="*/ 734 w 1078"/>
                <a:gd name="T29" fmla="*/ 1043 h 1078"/>
                <a:gd name="T30" fmla="*/ 847 w 1078"/>
                <a:gd name="T31" fmla="*/ 982 h 1078"/>
                <a:gd name="T32" fmla="*/ 943 w 1078"/>
                <a:gd name="T33" fmla="*/ 897 h 1078"/>
                <a:gd name="T34" fmla="*/ 1016 w 1078"/>
                <a:gd name="T35" fmla="*/ 792 h 1078"/>
                <a:gd name="T36" fmla="*/ 1062 w 1078"/>
                <a:gd name="T37" fmla="*/ 672 h 1078"/>
                <a:gd name="T38" fmla="*/ 1078 w 1078"/>
                <a:gd name="T39" fmla="*/ 538 h 1078"/>
                <a:gd name="T40" fmla="*/ 1062 w 1078"/>
                <a:gd name="T41" fmla="*/ 406 h 1078"/>
                <a:gd name="T42" fmla="*/ 1016 w 1078"/>
                <a:gd name="T43" fmla="*/ 285 h 1078"/>
                <a:gd name="T44" fmla="*/ 943 w 1078"/>
                <a:gd name="T45" fmla="*/ 181 h 1078"/>
                <a:gd name="T46" fmla="*/ 847 w 1078"/>
                <a:gd name="T47" fmla="*/ 96 h 1078"/>
                <a:gd name="T48" fmla="*/ 734 w 1078"/>
                <a:gd name="T49" fmla="*/ 36 h 1078"/>
                <a:gd name="T50" fmla="*/ 607 w 1078"/>
                <a:gd name="T51" fmla="*/ 3 h 1078"/>
                <a:gd name="T52" fmla="*/ 540 w 1078"/>
                <a:gd name="T53" fmla="*/ 851 h 1078"/>
                <a:gd name="T54" fmla="*/ 441 w 1078"/>
                <a:gd name="T55" fmla="*/ 836 h 1078"/>
                <a:gd name="T56" fmla="*/ 355 w 1078"/>
                <a:gd name="T57" fmla="*/ 792 h 1078"/>
                <a:gd name="T58" fmla="*/ 286 w 1078"/>
                <a:gd name="T59" fmla="*/ 724 h 1078"/>
                <a:gd name="T60" fmla="*/ 242 w 1078"/>
                <a:gd name="T61" fmla="*/ 638 h 1078"/>
                <a:gd name="T62" fmla="*/ 227 w 1078"/>
                <a:gd name="T63" fmla="*/ 538 h 1078"/>
                <a:gd name="T64" fmla="*/ 242 w 1078"/>
                <a:gd name="T65" fmla="*/ 440 h 1078"/>
                <a:gd name="T66" fmla="*/ 286 w 1078"/>
                <a:gd name="T67" fmla="*/ 354 h 1078"/>
                <a:gd name="T68" fmla="*/ 355 w 1078"/>
                <a:gd name="T69" fmla="*/ 286 h 1078"/>
                <a:gd name="T70" fmla="*/ 441 w 1078"/>
                <a:gd name="T71" fmla="*/ 242 h 1078"/>
                <a:gd name="T72" fmla="*/ 540 w 1078"/>
                <a:gd name="T73" fmla="*/ 225 h 1078"/>
                <a:gd name="T74" fmla="*/ 638 w 1078"/>
                <a:gd name="T75" fmla="*/ 242 h 1078"/>
                <a:gd name="T76" fmla="*/ 724 w 1078"/>
                <a:gd name="T77" fmla="*/ 286 h 1078"/>
                <a:gd name="T78" fmla="*/ 792 w 1078"/>
                <a:gd name="T79" fmla="*/ 354 h 1078"/>
                <a:gd name="T80" fmla="*/ 837 w 1078"/>
                <a:gd name="T81" fmla="*/ 440 h 1078"/>
                <a:gd name="T82" fmla="*/ 853 w 1078"/>
                <a:gd name="T83" fmla="*/ 538 h 1078"/>
                <a:gd name="T84" fmla="*/ 837 w 1078"/>
                <a:gd name="T85" fmla="*/ 638 h 1078"/>
                <a:gd name="T86" fmla="*/ 792 w 1078"/>
                <a:gd name="T87" fmla="*/ 724 h 1078"/>
                <a:gd name="T88" fmla="*/ 724 w 1078"/>
                <a:gd name="T89" fmla="*/ 792 h 1078"/>
                <a:gd name="T90" fmla="*/ 638 w 1078"/>
                <a:gd name="T91" fmla="*/ 836 h 1078"/>
                <a:gd name="T92" fmla="*/ 540 w 1078"/>
                <a:gd name="T93" fmla="*/ 851 h 10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78" h="1078">
                  <a:moveTo>
                    <a:pt x="540" y="0"/>
                  </a:moveTo>
                  <a:lnTo>
                    <a:pt x="472" y="3"/>
                  </a:lnTo>
                  <a:lnTo>
                    <a:pt x="406" y="16"/>
                  </a:lnTo>
                  <a:lnTo>
                    <a:pt x="344" y="36"/>
                  </a:lnTo>
                  <a:lnTo>
                    <a:pt x="286" y="62"/>
                  </a:lnTo>
                  <a:lnTo>
                    <a:pt x="231" y="96"/>
                  </a:lnTo>
                  <a:lnTo>
                    <a:pt x="181" y="135"/>
                  </a:lnTo>
                  <a:lnTo>
                    <a:pt x="137" y="181"/>
                  </a:lnTo>
                  <a:lnTo>
                    <a:pt x="97" y="231"/>
                  </a:lnTo>
                  <a:lnTo>
                    <a:pt x="62" y="285"/>
                  </a:lnTo>
                  <a:lnTo>
                    <a:pt x="36" y="344"/>
                  </a:lnTo>
                  <a:lnTo>
                    <a:pt x="16" y="406"/>
                  </a:lnTo>
                  <a:lnTo>
                    <a:pt x="5" y="472"/>
                  </a:lnTo>
                  <a:lnTo>
                    <a:pt x="0" y="538"/>
                  </a:lnTo>
                  <a:lnTo>
                    <a:pt x="5" y="607"/>
                  </a:lnTo>
                  <a:lnTo>
                    <a:pt x="16" y="672"/>
                  </a:lnTo>
                  <a:lnTo>
                    <a:pt x="36" y="734"/>
                  </a:lnTo>
                  <a:lnTo>
                    <a:pt x="62" y="792"/>
                  </a:lnTo>
                  <a:lnTo>
                    <a:pt x="97" y="847"/>
                  </a:lnTo>
                  <a:lnTo>
                    <a:pt x="137" y="897"/>
                  </a:lnTo>
                  <a:lnTo>
                    <a:pt x="181" y="942"/>
                  </a:lnTo>
                  <a:lnTo>
                    <a:pt x="231" y="982"/>
                  </a:lnTo>
                  <a:lnTo>
                    <a:pt x="286" y="1016"/>
                  </a:lnTo>
                  <a:lnTo>
                    <a:pt x="344" y="1043"/>
                  </a:lnTo>
                  <a:lnTo>
                    <a:pt x="406" y="1062"/>
                  </a:lnTo>
                  <a:lnTo>
                    <a:pt x="472" y="1074"/>
                  </a:lnTo>
                  <a:lnTo>
                    <a:pt x="540" y="1078"/>
                  </a:lnTo>
                  <a:lnTo>
                    <a:pt x="607" y="1074"/>
                  </a:lnTo>
                  <a:lnTo>
                    <a:pt x="672" y="1062"/>
                  </a:lnTo>
                  <a:lnTo>
                    <a:pt x="734" y="1043"/>
                  </a:lnTo>
                  <a:lnTo>
                    <a:pt x="794" y="1016"/>
                  </a:lnTo>
                  <a:lnTo>
                    <a:pt x="847" y="982"/>
                  </a:lnTo>
                  <a:lnTo>
                    <a:pt x="897" y="942"/>
                  </a:lnTo>
                  <a:lnTo>
                    <a:pt x="943" y="897"/>
                  </a:lnTo>
                  <a:lnTo>
                    <a:pt x="982" y="847"/>
                  </a:lnTo>
                  <a:lnTo>
                    <a:pt x="1016" y="792"/>
                  </a:lnTo>
                  <a:lnTo>
                    <a:pt x="1043" y="734"/>
                  </a:lnTo>
                  <a:lnTo>
                    <a:pt x="1062" y="672"/>
                  </a:lnTo>
                  <a:lnTo>
                    <a:pt x="1075" y="607"/>
                  </a:lnTo>
                  <a:lnTo>
                    <a:pt x="1078" y="538"/>
                  </a:lnTo>
                  <a:lnTo>
                    <a:pt x="1075" y="472"/>
                  </a:lnTo>
                  <a:lnTo>
                    <a:pt x="1062" y="406"/>
                  </a:lnTo>
                  <a:lnTo>
                    <a:pt x="1043" y="344"/>
                  </a:lnTo>
                  <a:lnTo>
                    <a:pt x="1016" y="285"/>
                  </a:lnTo>
                  <a:lnTo>
                    <a:pt x="982" y="231"/>
                  </a:lnTo>
                  <a:lnTo>
                    <a:pt x="943" y="181"/>
                  </a:lnTo>
                  <a:lnTo>
                    <a:pt x="897" y="135"/>
                  </a:lnTo>
                  <a:lnTo>
                    <a:pt x="847" y="96"/>
                  </a:lnTo>
                  <a:lnTo>
                    <a:pt x="794" y="62"/>
                  </a:lnTo>
                  <a:lnTo>
                    <a:pt x="734" y="36"/>
                  </a:lnTo>
                  <a:lnTo>
                    <a:pt x="672" y="16"/>
                  </a:lnTo>
                  <a:lnTo>
                    <a:pt x="607" y="3"/>
                  </a:lnTo>
                  <a:lnTo>
                    <a:pt x="540" y="0"/>
                  </a:lnTo>
                  <a:close/>
                  <a:moveTo>
                    <a:pt x="540" y="851"/>
                  </a:moveTo>
                  <a:lnTo>
                    <a:pt x="488" y="848"/>
                  </a:lnTo>
                  <a:lnTo>
                    <a:pt x="441" y="836"/>
                  </a:lnTo>
                  <a:lnTo>
                    <a:pt x="396" y="817"/>
                  </a:lnTo>
                  <a:lnTo>
                    <a:pt x="355" y="792"/>
                  </a:lnTo>
                  <a:lnTo>
                    <a:pt x="319" y="759"/>
                  </a:lnTo>
                  <a:lnTo>
                    <a:pt x="286" y="724"/>
                  </a:lnTo>
                  <a:lnTo>
                    <a:pt x="261" y="682"/>
                  </a:lnTo>
                  <a:lnTo>
                    <a:pt x="242" y="638"/>
                  </a:lnTo>
                  <a:lnTo>
                    <a:pt x="230" y="590"/>
                  </a:lnTo>
                  <a:lnTo>
                    <a:pt x="227" y="538"/>
                  </a:lnTo>
                  <a:lnTo>
                    <a:pt x="230" y="488"/>
                  </a:lnTo>
                  <a:lnTo>
                    <a:pt x="242" y="440"/>
                  </a:lnTo>
                  <a:lnTo>
                    <a:pt x="261" y="396"/>
                  </a:lnTo>
                  <a:lnTo>
                    <a:pt x="286" y="354"/>
                  </a:lnTo>
                  <a:lnTo>
                    <a:pt x="319" y="317"/>
                  </a:lnTo>
                  <a:lnTo>
                    <a:pt x="355" y="286"/>
                  </a:lnTo>
                  <a:lnTo>
                    <a:pt x="396" y="261"/>
                  </a:lnTo>
                  <a:lnTo>
                    <a:pt x="441" y="242"/>
                  </a:lnTo>
                  <a:lnTo>
                    <a:pt x="488" y="230"/>
                  </a:lnTo>
                  <a:lnTo>
                    <a:pt x="540" y="225"/>
                  </a:lnTo>
                  <a:lnTo>
                    <a:pt x="590" y="230"/>
                  </a:lnTo>
                  <a:lnTo>
                    <a:pt x="638" y="242"/>
                  </a:lnTo>
                  <a:lnTo>
                    <a:pt x="682" y="261"/>
                  </a:lnTo>
                  <a:lnTo>
                    <a:pt x="724" y="286"/>
                  </a:lnTo>
                  <a:lnTo>
                    <a:pt x="761" y="317"/>
                  </a:lnTo>
                  <a:lnTo>
                    <a:pt x="792" y="354"/>
                  </a:lnTo>
                  <a:lnTo>
                    <a:pt x="817" y="396"/>
                  </a:lnTo>
                  <a:lnTo>
                    <a:pt x="837" y="440"/>
                  </a:lnTo>
                  <a:lnTo>
                    <a:pt x="848" y="488"/>
                  </a:lnTo>
                  <a:lnTo>
                    <a:pt x="853" y="538"/>
                  </a:lnTo>
                  <a:lnTo>
                    <a:pt x="848" y="590"/>
                  </a:lnTo>
                  <a:lnTo>
                    <a:pt x="837" y="638"/>
                  </a:lnTo>
                  <a:lnTo>
                    <a:pt x="817" y="682"/>
                  </a:lnTo>
                  <a:lnTo>
                    <a:pt x="792" y="724"/>
                  </a:lnTo>
                  <a:lnTo>
                    <a:pt x="761" y="759"/>
                  </a:lnTo>
                  <a:lnTo>
                    <a:pt x="724" y="792"/>
                  </a:lnTo>
                  <a:lnTo>
                    <a:pt x="682" y="817"/>
                  </a:lnTo>
                  <a:lnTo>
                    <a:pt x="638" y="836"/>
                  </a:lnTo>
                  <a:lnTo>
                    <a:pt x="590" y="848"/>
                  </a:lnTo>
                  <a:lnTo>
                    <a:pt x="540" y="851"/>
                  </a:lnTo>
                  <a:close/>
                </a:path>
              </a:pathLst>
            </a:custGeom>
            <a:grpFill/>
            <a:ln w="0">
              <a:noFill/>
              <a:prstDash val="solid"/>
              <a:round/>
            </a:ln>
          </p:spPr>
          <p:txBody>
            <a:bodyPr vert="horz" wrap="square" lIns="91440" tIns="45720" rIns="91440" bIns="45720" numCol="1" anchor="t" anchorCtr="0" compatLnSpc="1"/>
            <a:lstStyle/>
            <a:p>
              <a:endParaRPr lang="en-US" dirty="0">
                <a:latin typeface="inpin heiti" charset="-122"/>
              </a:endParaRPr>
            </a:p>
          </p:txBody>
        </p:sp>
      </p:grpSp>
      <p:sp>
        <p:nvSpPr>
          <p:cNvPr id="27" name="TextBox 26"/>
          <p:cNvSpPr txBox="1"/>
          <p:nvPr/>
        </p:nvSpPr>
        <p:spPr>
          <a:xfrm>
            <a:off x="4253591" y="1977632"/>
            <a:ext cx="3563709" cy="2031325"/>
          </a:xfrm>
          <a:prstGeom prst="rect">
            <a:avLst/>
          </a:prstGeom>
          <a:noFill/>
        </p:spPr>
        <p:txBody>
          <a:bodyPr wrap="square" rtlCol="0">
            <a:spAutoFit/>
          </a:bodyPr>
          <a:lstStyle/>
          <a:p>
            <a:pPr algn="ctr">
              <a:lnSpc>
                <a:spcPct val="150000"/>
              </a:lnSpc>
            </a:pPr>
            <a:r>
              <a:rPr lang="zh-CN" altLang="en-US" sz="2400" dirty="0">
                <a:solidFill>
                  <a:schemeClr val="bg1"/>
                </a:solidFill>
                <a:latin typeface="inpin heiti" charset="-122"/>
                <a:ea typeface="inpin heiti" charset="-122"/>
              </a:rPr>
              <a:t>标题内容</a:t>
            </a:r>
            <a:r>
              <a:rPr lang="en-US" altLang="zh-CN" sz="2400" dirty="0">
                <a:solidFill>
                  <a:schemeClr val="bg1"/>
                </a:solidFill>
                <a:latin typeface="inpin heiti" charset="-122"/>
                <a:ea typeface="inpin heiti" charset="-122"/>
              </a:rPr>
              <a:t> </a:t>
            </a:r>
            <a:endParaRPr lang="en-US" altLang="zh-CN" sz="2400" dirty="0">
              <a:solidFill>
                <a:schemeClr val="bg1"/>
              </a:solidFill>
              <a:latin typeface="inpin heiti" charset="-122"/>
              <a:ea typeface="inpin heiti" charset="-122"/>
            </a:endParaRPr>
          </a:p>
          <a:p>
            <a:pPr lvl="0" algn="ctr">
              <a:lnSpc>
                <a:spcPct val="150000"/>
              </a:lnSpc>
            </a:pPr>
            <a:r>
              <a:rPr lang="zh-CN" altLang="en-US" sz="2000" dirty="0">
                <a:solidFill>
                  <a:prstClr val="white"/>
                </a:solidFill>
                <a:latin typeface="inpin heiti" charset="-122"/>
                <a:ea typeface="inpin heiti" charset="-122"/>
              </a:rPr>
              <a:t>在这里输入段落文本内容请在这里输入段落文本内容请在这里输入段落文本内容</a:t>
            </a:r>
            <a:endParaRPr lang="zh-CN" altLang="en-US" sz="2000" dirty="0">
              <a:solidFill>
                <a:prstClr val="white"/>
              </a:solidFill>
              <a:latin typeface="inpin heiti" charset="-122"/>
              <a:ea typeface="inpin heiti" charset="-122"/>
            </a:endParaRPr>
          </a:p>
        </p:txBody>
      </p:sp>
      <p:sp>
        <p:nvSpPr>
          <p:cNvPr id="7" name="Freeform 6"/>
          <p:cNvSpPr>
            <a:spLocks noEditPoints="1"/>
          </p:cNvSpPr>
          <p:nvPr/>
        </p:nvSpPr>
        <p:spPr bwMode="auto">
          <a:xfrm>
            <a:off x="9572462" y="683614"/>
            <a:ext cx="795158" cy="1080000"/>
          </a:xfrm>
          <a:custGeom>
            <a:avLst/>
            <a:gdLst>
              <a:gd name="T0" fmla="*/ 2414 w 3166"/>
              <a:gd name="T1" fmla="*/ 3306 h 4307"/>
              <a:gd name="T2" fmla="*/ 1012 w 3166"/>
              <a:gd name="T3" fmla="*/ 2376 h 4307"/>
              <a:gd name="T4" fmla="*/ 1050 w 3166"/>
              <a:gd name="T5" fmla="*/ 2117 h 4307"/>
              <a:gd name="T6" fmla="*/ 2294 w 3166"/>
              <a:gd name="T7" fmla="*/ 922 h 4307"/>
              <a:gd name="T8" fmla="*/ 2576 w 3166"/>
              <a:gd name="T9" fmla="*/ 1049 h 4307"/>
              <a:gd name="T10" fmla="*/ 2887 w 3166"/>
              <a:gd name="T11" fmla="*/ 991 h 4307"/>
              <a:gd name="T12" fmla="*/ 3105 w 3166"/>
              <a:gd name="T13" fmla="*/ 774 h 4307"/>
              <a:gd name="T14" fmla="*/ 3162 w 3166"/>
              <a:gd name="T15" fmla="*/ 461 h 4307"/>
              <a:gd name="T16" fmla="*/ 3034 w 3166"/>
              <a:gd name="T17" fmla="*/ 177 h 4307"/>
              <a:gd name="T18" fmla="*/ 2769 w 3166"/>
              <a:gd name="T19" fmla="*/ 16 h 4307"/>
              <a:gd name="T20" fmla="*/ 2451 w 3166"/>
              <a:gd name="T21" fmla="*/ 36 h 4307"/>
              <a:gd name="T22" fmla="*/ 2209 w 3166"/>
              <a:gd name="T23" fmla="*/ 225 h 4307"/>
              <a:gd name="T24" fmla="*/ 2114 w 3166"/>
              <a:gd name="T25" fmla="*/ 526 h 4307"/>
              <a:gd name="T26" fmla="*/ 2189 w 3166"/>
              <a:gd name="T27" fmla="*/ 796 h 4307"/>
              <a:gd name="T28" fmla="*/ 700 w 3166"/>
              <a:gd name="T29" fmla="*/ 1675 h 4307"/>
              <a:gd name="T30" fmla="*/ 397 w 3166"/>
              <a:gd name="T31" fmla="*/ 1661 h 4307"/>
              <a:gd name="T32" fmla="*/ 133 w 3166"/>
              <a:gd name="T33" fmla="*/ 1822 h 4307"/>
              <a:gd name="T34" fmla="*/ 4 w 3166"/>
              <a:gd name="T35" fmla="*/ 2105 h 4307"/>
              <a:gd name="T36" fmla="*/ 62 w 3166"/>
              <a:gd name="T37" fmla="*/ 2418 h 4307"/>
              <a:gd name="T38" fmla="*/ 279 w 3166"/>
              <a:gd name="T39" fmla="*/ 2635 h 4307"/>
              <a:gd name="T40" fmla="*/ 586 w 3166"/>
              <a:gd name="T41" fmla="*/ 2694 h 4307"/>
              <a:gd name="T42" fmla="*/ 848 w 3166"/>
              <a:gd name="T43" fmla="*/ 2588 h 4307"/>
              <a:gd name="T44" fmla="*/ 2118 w 3166"/>
              <a:gd name="T45" fmla="*/ 3714 h 4307"/>
              <a:gd name="T46" fmla="*/ 2176 w 3166"/>
              <a:gd name="T47" fmla="*/ 4028 h 4307"/>
              <a:gd name="T48" fmla="*/ 2394 w 3166"/>
              <a:gd name="T49" fmla="*/ 4246 h 4307"/>
              <a:gd name="T50" fmla="*/ 2707 w 3166"/>
              <a:gd name="T51" fmla="*/ 4303 h 4307"/>
              <a:gd name="T52" fmla="*/ 2990 w 3166"/>
              <a:gd name="T53" fmla="*/ 4174 h 4307"/>
              <a:gd name="T54" fmla="*/ 3151 w 3166"/>
              <a:gd name="T55" fmla="*/ 3910 h 4307"/>
              <a:gd name="T56" fmla="*/ 3131 w 3166"/>
              <a:gd name="T57" fmla="*/ 3591 h 4307"/>
              <a:gd name="T58" fmla="*/ 2941 w 3166"/>
              <a:gd name="T59" fmla="*/ 3349 h 4307"/>
              <a:gd name="T60" fmla="*/ 2641 w 3166"/>
              <a:gd name="T61" fmla="*/ 3255 h 4307"/>
              <a:gd name="T62" fmla="*/ 2839 w 3166"/>
              <a:gd name="T63" fmla="*/ 221 h 4307"/>
              <a:gd name="T64" fmla="*/ 2990 w 3166"/>
              <a:gd name="T65" fmla="*/ 422 h 4307"/>
              <a:gd name="T66" fmla="*/ 2970 w 3166"/>
              <a:gd name="T67" fmla="*/ 680 h 4307"/>
              <a:gd name="T68" fmla="*/ 2794 w 3166"/>
              <a:gd name="T69" fmla="*/ 856 h 4307"/>
              <a:gd name="T70" fmla="*/ 2536 w 3166"/>
              <a:gd name="T71" fmla="*/ 875 h 4307"/>
              <a:gd name="T72" fmla="*/ 2336 w 3166"/>
              <a:gd name="T73" fmla="*/ 724 h 4307"/>
              <a:gd name="T74" fmla="*/ 2281 w 3166"/>
              <a:gd name="T75" fmla="*/ 473 h 4307"/>
              <a:gd name="T76" fmla="*/ 2403 w 3166"/>
              <a:gd name="T77" fmla="*/ 252 h 4307"/>
              <a:gd name="T78" fmla="*/ 2641 w 3166"/>
              <a:gd name="T79" fmla="*/ 163 h 4307"/>
              <a:gd name="T80" fmla="*/ 329 w 3166"/>
              <a:gd name="T81" fmla="*/ 2476 h 4307"/>
              <a:gd name="T82" fmla="*/ 178 w 3166"/>
              <a:gd name="T83" fmla="*/ 2275 h 4307"/>
              <a:gd name="T84" fmla="*/ 197 w 3166"/>
              <a:gd name="T85" fmla="*/ 2018 h 4307"/>
              <a:gd name="T86" fmla="*/ 374 w 3166"/>
              <a:gd name="T87" fmla="*/ 1841 h 4307"/>
              <a:gd name="T88" fmla="*/ 632 w 3166"/>
              <a:gd name="T89" fmla="*/ 1822 h 4307"/>
              <a:gd name="T90" fmla="*/ 832 w 3166"/>
              <a:gd name="T91" fmla="*/ 1973 h 4307"/>
              <a:gd name="T92" fmla="*/ 886 w 3166"/>
              <a:gd name="T93" fmla="*/ 2224 h 4307"/>
              <a:gd name="T94" fmla="*/ 765 w 3166"/>
              <a:gd name="T95" fmla="*/ 2446 h 4307"/>
              <a:gd name="T96" fmla="*/ 527 w 3166"/>
              <a:gd name="T97" fmla="*/ 2535 h 4307"/>
              <a:gd name="T98" fmla="*/ 2443 w 3166"/>
              <a:gd name="T99" fmla="*/ 4086 h 4307"/>
              <a:gd name="T100" fmla="*/ 2293 w 3166"/>
              <a:gd name="T101" fmla="*/ 3886 h 4307"/>
              <a:gd name="T102" fmla="*/ 2311 w 3166"/>
              <a:gd name="T103" fmla="*/ 3628 h 4307"/>
              <a:gd name="T104" fmla="*/ 2488 w 3166"/>
              <a:gd name="T105" fmla="*/ 3451 h 4307"/>
              <a:gd name="T106" fmla="*/ 2746 w 3166"/>
              <a:gd name="T107" fmla="*/ 3433 h 4307"/>
              <a:gd name="T108" fmla="*/ 2945 w 3166"/>
              <a:gd name="T109" fmla="*/ 3583 h 4307"/>
              <a:gd name="T110" fmla="*/ 3000 w 3166"/>
              <a:gd name="T111" fmla="*/ 3835 h 4307"/>
              <a:gd name="T112" fmla="*/ 2880 w 3166"/>
              <a:gd name="T113" fmla="*/ 4056 h 4307"/>
              <a:gd name="T114" fmla="*/ 2641 w 3166"/>
              <a:gd name="T115" fmla="*/ 4145 h 4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166" h="4307">
                <a:moveTo>
                  <a:pt x="2641" y="3255"/>
                </a:moveTo>
                <a:lnTo>
                  <a:pt x="2581" y="3259"/>
                </a:lnTo>
                <a:lnTo>
                  <a:pt x="2523" y="3268"/>
                </a:lnTo>
                <a:lnTo>
                  <a:pt x="2467" y="3285"/>
                </a:lnTo>
                <a:lnTo>
                  <a:pt x="2414" y="3306"/>
                </a:lnTo>
                <a:lnTo>
                  <a:pt x="2363" y="3333"/>
                </a:lnTo>
                <a:lnTo>
                  <a:pt x="2318" y="3366"/>
                </a:lnTo>
                <a:lnTo>
                  <a:pt x="2274" y="3403"/>
                </a:lnTo>
                <a:lnTo>
                  <a:pt x="989" y="2422"/>
                </a:lnTo>
                <a:lnTo>
                  <a:pt x="1012" y="2376"/>
                </a:lnTo>
                <a:lnTo>
                  <a:pt x="1029" y="2328"/>
                </a:lnTo>
                <a:lnTo>
                  <a:pt x="1042" y="2277"/>
                </a:lnTo>
                <a:lnTo>
                  <a:pt x="1050" y="2224"/>
                </a:lnTo>
                <a:lnTo>
                  <a:pt x="1053" y="2171"/>
                </a:lnTo>
                <a:lnTo>
                  <a:pt x="1050" y="2117"/>
                </a:lnTo>
                <a:lnTo>
                  <a:pt x="1042" y="2065"/>
                </a:lnTo>
                <a:lnTo>
                  <a:pt x="1029" y="2015"/>
                </a:lnTo>
                <a:lnTo>
                  <a:pt x="1012" y="1966"/>
                </a:lnTo>
                <a:lnTo>
                  <a:pt x="989" y="1921"/>
                </a:lnTo>
                <a:lnTo>
                  <a:pt x="2294" y="922"/>
                </a:lnTo>
                <a:lnTo>
                  <a:pt x="2342" y="960"/>
                </a:lnTo>
                <a:lnTo>
                  <a:pt x="2395" y="991"/>
                </a:lnTo>
                <a:lnTo>
                  <a:pt x="2452" y="1017"/>
                </a:lnTo>
                <a:lnTo>
                  <a:pt x="2513" y="1037"/>
                </a:lnTo>
                <a:lnTo>
                  <a:pt x="2576" y="1049"/>
                </a:lnTo>
                <a:lnTo>
                  <a:pt x="2641" y="1053"/>
                </a:lnTo>
                <a:lnTo>
                  <a:pt x="2707" y="1049"/>
                </a:lnTo>
                <a:lnTo>
                  <a:pt x="2769" y="1036"/>
                </a:lnTo>
                <a:lnTo>
                  <a:pt x="2831" y="1017"/>
                </a:lnTo>
                <a:lnTo>
                  <a:pt x="2887" y="991"/>
                </a:lnTo>
                <a:lnTo>
                  <a:pt x="2941" y="958"/>
                </a:lnTo>
                <a:lnTo>
                  <a:pt x="2990" y="919"/>
                </a:lnTo>
                <a:lnTo>
                  <a:pt x="3034" y="876"/>
                </a:lnTo>
                <a:lnTo>
                  <a:pt x="3072" y="826"/>
                </a:lnTo>
                <a:lnTo>
                  <a:pt x="3105" y="774"/>
                </a:lnTo>
                <a:lnTo>
                  <a:pt x="3131" y="716"/>
                </a:lnTo>
                <a:lnTo>
                  <a:pt x="3151" y="656"/>
                </a:lnTo>
                <a:lnTo>
                  <a:pt x="3162" y="592"/>
                </a:lnTo>
                <a:lnTo>
                  <a:pt x="3166" y="526"/>
                </a:lnTo>
                <a:lnTo>
                  <a:pt x="3162" y="461"/>
                </a:lnTo>
                <a:lnTo>
                  <a:pt x="3151" y="397"/>
                </a:lnTo>
                <a:lnTo>
                  <a:pt x="3131" y="337"/>
                </a:lnTo>
                <a:lnTo>
                  <a:pt x="3105" y="279"/>
                </a:lnTo>
                <a:lnTo>
                  <a:pt x="3072" y="225"/>
                </a:lnTo>
                <a:lnTo>
                  <a:pt x="3034" y="177"/>
                </a:lnTo>
                <a:lnTo>
                  <a:pt x="2990" y="134"/>
                </a:lnTo>
                <a:lnTo>
                  <a:pt x="2941" y="94"/>
                </a:lnTo>
                <a:lnTo>
                  <a:pt x="2887" y="62"/>
                </a:lnTo>
                <a:lnTo>
                  <a:pt x="2831" y="36"/>
                </a:lnTo>
                <a:lnTo>
                  <a:pt x="2769" y="16"/>
                </a:lnTo>
                <a:lnTo>
                  <a:pt x="2707" y="4"/>
                </a:lnTo>
                <a:lnTo>
                  <a:pt x="2641" y="0"/>
                </a:lnTo>
                <a:lnTo>
                  <a:pt x="2574" y="4"/>
                </a:lnTo>
                <a:lnTo>
                  <a:pt x="2511" y="16"/>
                </a:lnTo>
                <a:lnTo>
                  <a:pt x="2451" y="36"/>
                </a:lnTo>
                <a:lnTo>
                  <a:pt x="2394" y="62"/>
                </a:lnTo>
                <a:lnTo>
                  <a:pt x="2340" y="94"/>
                </a:lnTo>
                <a:lnTo>
                  <a:pt x="2291" y="134"/>
                </a:lnTo>
                <a:lnTo>
                  <a:pt x="2247" y="177"/>
                </a:lnTo>
                <a:lnTo>
                  <a:pt x="2209" y="225"/>
                </a:lnTo>
                <a:lnTo>
                  <a:pt x="2176" y="279"/>
                </a:lnTo>
                <a:lnTo>
                  <a:pt x="2150" y="337"/>
                </a:lnTo>
                <a:lnTo>
                  <a:pt x="2130" y="397"/>
                </a:lnTo>
                <a:lnTo>
                  <a:pt x="2118" y="461"/>
                </a:lnTo>
                <a:lnTo>
                  <a:pt x="2114" y="526"/>
                </a:lnTo>
                <a:lnTo>
                  <a:pt x="2117" y="585"/>
                </a:lnTo>
                <a:lnTo>
                  <a:pt x="2126" y="642"/>
                </a:lnTo>
                <a:lnTo>
                  <a:pt x="2142" y="695"/>
                </a:lnTo>
                <a:lnTo>
                  <a:pt x="2163" y="748"/>
                </a:lnTo>
                <a:lnTo>
                  <a:pt x="2189" y="796"/>
                </a:lnTo>
                <a:lnTo>
                  <a:pt x="891" y="1791"/>
                </a:lnTo>
                <a:lnTo>
                  <a:pt x="848" y="1754"/>
                </a:lnTo>
                <a:lnTo>
                  <a:pt x="802" y="1723"/>
                </a:lnTo>
                <a:lnTo>
                  <a:pt x="752" y="1696"/>
                </a:lnTo>
                <a:lnTo>
                  <a:pt x="700" y="1675"/>
                </a:lnTo>
                <a:lnTo>
                  <a:pt x="643" y="1658"/>
                </a:lnTo>
                <a:lnTo>
                  <a:pt x="586" y="1648"/>
                </a:lnTo>
                <a:lnTo>
                  <a:pt x="527" y="1644"/>
                </a:lnTo>
                <a:lnTo>
                  <a:pt x="460" y="1650"/>
                </a:lnTo>
                <a:lnTo>
                  <a:pt x="397" y="1661"/>
                </a:lnTo>
                <a:lnTo>
                  <a:pt x="337" y="1680"/>
                </a:lnTo>
                <a:lnTo>
                  <a:pt x="279" y="1707"/>
                </a:lnTo>
                <a:lnTo>
                  <a:pt x="226" y="1739"/>
                </a:lnTo>
                <a:lnTo>
                  <a:pt x="177" y="1778"/>
                </a:lnTo>
                <a:lnTo>
                  <a:pt x="133" y="1822"/>
                </a:lnTo>
                <a:lnTo>
                  <a:pt x="95" y="1871"/>
                </a:lnTo>
                <a:lnTo>
                  <a:pt x="62" y="1923"/>
                </a:lnTo>
                <a:lnTo>
                  <a:pt x="36" y="1981"/>
                </a:lnTo>
                <a:lnTo>
                  <a:pt x="16" y="2041"/>
                </a:lnTo>
                <a:lnTo>
                  <a:pt x="4" y="2105"/>
                </a:lnTo>
                <a:lnTo>
                  <a:pt x="0" y="2171"/>
                </a:lnTo>
                <a:lnTo>
                  <a:pt x="4" y="2237"/>
                </a:lnTo>
                <a:lnTo>
                  <a:pt x="16" y="2300"/>
                </a:lnTo>
                <a:lnTo>
                  <a:pt x="36" y="2361"/>
                </a:lnTo>
                <a:lnTo>
                  <a:pt x="62" y="2418"/>
                </a:lnTo>
                <a:lnTo>
                  <a:pt x="95" y="2472"/>
                </a:lnTo>
                <a:lnTo>
                  <a:pt x="133" y="2520"/>
                </a:lnTo>
                <a:lnTo>
                  <a:pt x="177" y="2565"/>
                </a:lnTo>
                <a:lnTo>
                  <a:pt x="226" y="2603"/>
                </a:lnTo>
                <a:lnTo>
                  <a:pt x="279" y="2635"/>
                </a:lnTo>
                <a:lnTo>
                  <a:pt x="337" y="2662"/>
                </a:lnTo>
                <a:lnTo>
                  <a:pt x="397" y="2681"/>
                </a:lnTo>
                <a:lnTo>
                  <a:pt x="460" y="2693"/>
                </a:lnTo>
                <a:lnTo>
                  <a:pt x="527" y="2697"/>
                </a:lnTo>
                <a:lnTo>
                  <a:pt x="586" y="2694"/>
                </a:lnTo>
                <a:lnTo>
                  <a:pt x="643" y="2684"/>
                </a:lnTo>
                <a:lnTo>
                  <a:pt x="698" y="2668"/>
                </a:lnTo>
                <a:lnTo>
                  <a:pt x="752" y="2647"/>
                </a:lnTo>
                <a:lnTo>
                  <a:pt x="801" y="2620"/>
                </a:lnTo>
                <a:lnTo>
                  <a:pt x="848" y="2588"/>
                </a:lnTo>
                <a:lnTo>
                  <a:pt x="890" y="2552"/>
                </a:lnTo>
                <a:lnTo>
                  <a:pt x="2176" y="3532"/>
                </a:lnTo>
                <a:lnTo>
                  <a:pt x="2150" y="3590"/>
                </a:lnTo>
                <a:lnTo>
                  <a:pt x="2130" y="3651"/>
                </a:lnTo>
                <a:lnTo>
                  <a:pt x="2118" y="3714"/>
                </a:lnTo>
                <a:lnTo>
                  <a:pt x="2114" y="3781"/>
                </a:lnTo>
                <a:lnTo>
                  <a:pt x="2118" y="3846"/>
                </a:lnTo>
                <a:lnTo>
                  <a:pt x="2130" y="3910"/>
                </a:lnTo>
                <a:lnTo>
                  <a:pt x="2150" y="3971"/>
                </a:lnTo>
                <a:lnTo>
                  <a:pt x="2176" y="4028"/>
                </a:lnTo>
                <a:lnTo>
                  <a:pt x="2209" y="4082"/>
                </a:lnTo>
                <a:lnTo>
                  <a:pt x="2247" y="4130"/>
                </a:lnTo>
                <a:lnTo>
                  <a:pt x="2291" y="4174"/>
                </a:lnTo>
                <a:lnTo>
                  <a:pt x="2340" y="4213"/>
                </a:lnTo>
                <a:lnTo>
                  <a:pt x="2394" y="4246"/>
                </a:lnTo>
                <a:lnTo>
                  <a:pt x="2451" y="4272"/>
                </a:lnTo>
                <a:lnTo>
                  <a:pt x="2511" y="4291"/>
                </a:lnTo>
                <a:lnTo>
                  <a:pt x="2574" y="4303"/>
                </a:lnTo>
                <a:lnTo>
                  <a:pt x="2641" y="4307"/>
                </a:lnTo>
                <a:lnTo>
                  <a:pt x="2707" y="4303"/>
                </a:lnTo>
                <a:lnTo>
                  <a:pt x="2769" y="4291"/>
                </a:lnTo>
                <a:lnTo>
                  <a:pt x="2831" y="4272"/>
                </a:lnTo>
                <a:lnTo>
                  <a:pt x="2887" y="4246"/>
                </a:lnTo>
                <a:lnTo>
                  <a:pt x="2941" y="4213"/>
                </a:lnTo>
                <a:lnTo>
                  <a:pt x="2990" y="4174"/>
                </a:lnTo>
                <a:lnTo>
                  <a:pt x="3034" y="4130"/>
                </a:lnTo>
                <a:lnTo>
                  <a:pt x="3072" y="4082"/>
                </a:lnTo>
                <a:lnTo>
                  <a:pt x="3105" y="4028"/>
                </a:lnTo>
                <a:lnTo>
                  <a:pt x="3131" y="3971"/>
                </a:lnTo>
                <a:lnTo>
                  <a:pt x="3151" y="3910"/>
                </a:lnTo>
                <a:lnTo>
                  <a:pt x="3162" y="3846"/>
                </a:lnTo>
                <a:lnTo>
                  <a:pt x="3166" y="3781"/>
                </a:lnTo>
                <a:lnTo>
                  <a:pt x="3162" y="3715"/>
                </a:lnTo>
                <a:lnTo>
                  <a:pt x="3151" y="3651"/>
                </a:lnTo>
                <a:lnTo>
                  <a:pt x="3131" y="3591"/>
                </a:lnTo>
                <a:lnTo>
                  <a:pt x="3105" y="3533"/>
                </a:lnTo>
                <a:lnTo>
                  <a:pt x="3072" y="3481"/>
                </a:lnTo>
                <a:lnTo>
                  <a:pt x="3034" y="3431"/>
                </a:lnTo>
                <a:lnTo>
                  <a:pt x="2990" y="3388"/>
                </a:lnTo>
                <a:lnTo>
                  <a:pt x="2941" y="3349"/>
                </a:lnTo>
                <a:lnTo>
                  <a:pt x="2887" y="3316"/>
                </a:lnTo>
                <a:lnTo>
                  <a:pt x="2831" y="3290"/>
                </a:lnTo>
                <a:lnTo>
                  <a:pt x="2769" y="3272"/>
                </a:lnTo>
                <a:lnTo>
                  <a:pt x="2707" y="3259"/>
                </a:lnTo>
                <a:lnTo>
                  <a:pt x="2641" y="3255"/>
                </a:lnTo>
                <a:close/>
                <a:moveTo>
                  <a:pt x="2641" y="163"/>
                </a:moveTo>
                <a:lnTo>
                  <a:pt x="2695" y="166"/>
                </a:lnTo>
                <a:lnTo>
                  <a:pt x="2746" y="178"/>
                </a:lnTo>
                <a:lnTo>
                  <a:pt x="2794" y="197"/>
                </a:lnTo>
                <a:lnTo>
                  <a:pt x="2839" y="221"/>
                </a:lnTo>
                <a:lnTo>
                  <a:pt x="2880" y="252"/>
                </a:lnTo>
                <a:lnTo>
                  <a:pt x="2915" y="288"/>
                </a:lnTo>
                <a:lnTo>
                  <a:pt x="2945" y="329"/>
                </a:lnTo>
                <a:lnTo>
                  <a:pt x="2970" y="373"/>
                </a:lnTo>
                <a:lnTo>
                  <a:pt x="2990" y="422"/>
                </a:lnTo>
                <a:lnTo>
                  <a:pt x="3000" y="473"/>
                </a:lnTo>
                <a:lnTo>
                  <a:pt x="3004" y="526"/>
                </a:lnTo>
                <a:lnTo>
                  <a:pt x="3000" y="580"/>
                </a:lnTo>
                <a:lnTo>
                  <a:pt x="2990" y="631"/>
                </a:lnTo>
                <a:lnTo>
                  <a:pt x="2970" y="680"/>
                </a:lnTo>
                <a:lnTo>
                  <a:pt x="2945" y="724"/>
                </a:lnTo>
                <a:lnTo>
                  <a:pt x="2915" y="765"/>
                </a:lnTo>
                <a:lnTo>
                  <a:pt x="2880" y="800"/>
                </a:lnTo>
                <a:lnTo>
                  <a:pt x="2839" y="832"/>
                </a:lnTo>
                <a:lnTo>
                  <a:pt x="2794" y="856"/>
                </a:lnTo>
                <a:lnTo>
                  <a:pt x="2746" y="875"/>
                </a:lnTo>
                <a:lnTo>
                  <a:pt x="2695" y="886"/>
                </a:lnTo>
                <a:lnTo>
                  <a:pt x="2641" y="890"/>
                </a:lnTo>
                <a:lnTo>
                  <a:pt x="2587" y="886"/>
                </a:lnTo>
                <a:lnTo>
                  <a:pt x="2536" y="875"/>
                </a:lnTo>
                <a:lnTo>
                  <a:pt x="2488" y="856"/>
                </a:lnTo>
                <a:lnTo>
                  <a:pt x="2443" y="832"/>
                </a:lnTo>
                <a:lnTo>
                  <a:pt x="2403" y="800"/>
                </a:lnTo>
                <a:lnTo>
                  <a:pt x="2366" y="765"/>
                </a:lnTo>
                <a:lnTo>
                  <a:pt x="2336" y="724"/>
                </a:lnTo>
                <a:lnTo>
                  <a:pt x="2311" y="680"/>
                </a:lnTo>
                <a:lnTo>
                  <a:pt x="2293" y="631"/>
                </a:lnTo>
                <a:lnTo>
                  <a:pt x="2281" y="580"/>
                </a:lnTo>
                <a:lnTo>
                  <a:pt x="2277" y="526"/>
                </a:lnTo>
                <a:lnTo>
                  <a:pt x="2281" y="473"/>
                </a:lnTo>
                <a:lnTo>
                  <a:pt x="2293" y="422"/>
                </a:lnTo>
                <a:lnTo>
                  <a:pt x="2311" y="373"/>
                </a:lnTo>
                <a:lnTo>
                  <a:pt x="2336" y="329"/>
                </a:lnTo>
                <a:lnTo>
                  <a:pt x="2366" y="288"/>
                </a:lnTo>
                <a:lnTo>
                  <a:pt x="2403" y="252"/>
                </a:lnTo>
                <a:lnTo>
                  <a:pt x="2443" y="221"/>
                </a:lnTo>
                <a:lnTo>
                  <a:pt x="2488" y="197"/>
                </a:lnTo>
                <a:lnTo>
                  <a:pt x="2536" y="178"/>
                </a:lnTo>
                <a:lnTo>
                  <a:pt x="2587" y="166"/>
                </a:lnTo>
                <a:lnTo>
                  <a:pt x="2641" y="163"/>
                </a:lnTo>
                <a:close/>
                <a:moveTo>
                  <a:pt x="527" y="2535"/>
                </a:moveTo>
                <a:lnTo>
                  <a:pt x="473" y="2531"/>
                </a:lnTo>
                <a:lnTo>
                  <a:pt x="422" y="2519"/>
                </a:lnTo>
                <a:lnTo>
                  <a:pt x="374" y="2501"/>
                </a:lnTo>
                <a:lnTo>
                  <a:pt x="329" y="2476"/>
                </a:lnTo>
                <a:lnTo>
                  <a:pt x="288" y="2446"/>
                </a:lnTo>
                <a:lnTo>
                  <a:pt x="252" y="2409"/>
                </a:lnTo>
                <a:lnTo>
                  <a:pt x="222" y="2368"/>
                </a:lnTo>
                <a:lnTo>
                  <a:pt x="197" y="2324"/>
                </a:lnTo>
                <a:lnTo>
                  <a:pt x="178" y="2275"/>
                </a:lnTo>
                <a:lnTo>
                  <a:pt x="167" y="2224"/>
                </a:lnTo>
                <a:lnTo>
                  <a:pt x="163" y="2171"/>
                </a:lnTo>
                <a:lnTo>
                  <a:pt x="167" y="2117"/>
                </a:lnTo>
                <a:lnTo>
                  <a:pt x="178" y="2066"/>
                </a:lnTo>
                <a:lnTo>
                  <a:pt x="197" y="2018"/>
                </a:lnTo>
                <a:lnTo>
                  <a:pt x="222" y="1973"/>
                </a:lnTo>
                <a:lnTo>
                  <a:pt x="252" y="1932"/>
                </a:lnTo>
                <a:lnTo>
                  <a:pt x="288" y="1897"/>
                </a:lnTo>
                <a:lnTo>
                  <a:pt x="329" y="1866"/>
                </a:lnTo>
                <a:lnTo>
                  <a:pt x="374" y="1841"/>
                </a:lnTo>
                <a:lnTo>
                  <a:pt x="422" y="1822"/>
                </a:lnTo>
                <a:lnTo>
                  <a:pt x="473" y="1812"/>
                </a:lnTo>
                <a:lnTo>
                  <a:pt x="527" y="1808"/>
                </a:lnTo>
                <a:lnTo>
                  <a:pt x="581" y="1812"/>
                </a:lnTo>
                <a:lnTo>
                  <a:pt x="632" y="1822"/>
                </a:lnTo>
                <a:lnTo>
                  <a:pt x="680" y="1841"/>
                </a:lnTo>
                <a:lnTo>
                  <a:pt x="725" y="1866"/>
                </a:lnTo>
                <a:lnTo>
                  <a:pt x="765" y="1897"/>
                </a:lnTo>
                <a:lnTo>
                  <a:pt x="801" y="1932"/>
                </a:lnTo>
                <a:lnTo>
                  <a:pt x="832" y="1973"/>
                </a:lnTo>
                <a:lnTo>
                  <a:pt x="857" y="2018"/>
                </a:lnTo>
                <a:lnTo>
                  <a:pt x="875" y="2066"/>
                </a:lnTo>
                <a:lnTo>
                  <a:pt x="886" y="2117"/>
                </a:lnTo>
                <a:lnTo>
                  <a:pt x="890" y="2171"/>
                </a:lnTo>
                <a:lnTo>
                  <a:pt x="886" y="2224"/>
                </a:lnTo>
                <a:lnTo>
                  <a:pt x="875" y="2275"/>
                </a:lnTo>
                <a:lnTo>
                  <a:pt x="857" y="2324"/>
                </a:lnTo>
                <a:lnTo>
                  <a:pt x="832" y="2368"/>
                </a:lnTo>
                <a:lnTo>
                  <a:pt x="801" y="2409"/>
                </a:lnTo>
                <a:lnTo>
                  <a:pt x="765" y="2446"/>
                </a:lnTo>
                <a:lnTo>
                  <a:pt x="725" y="2476"/>
                </a:lnTo>
                <a:lnTo>
                  <a:pt x="680" y="2501"/>
                </a:lnTo>
                <a:lnTo>
                  <a:pt x="632" y="2519"/>
                </a:lnTo>
                <a:lnTo>
                  <a:pt x="581" y="2531"/>
                </a:lnTo>
                <a:lnTo>
                  <a:pt x="527" y="2535"/>
                </a:lnTo>
                <a:close/>
                <a:moveTo>
                  <a:pt x="2641" y="4145"/>
                </a:moveTo>
                <a:lnTo>
                  <a:pt x="2587" y="4141"/>
                </a:lnTo>
                <a:lnTo>
                  <a:pt x="2536" y="4129"/>
                </a:lnTo>
                <a:lnTo>
                  <a:pt x="2488" y="4111"/>
                </a:lnTo>
                <a:lnTo>
                  <a:pt x="2443" y="4086"/>
                </a:lnTo>
                <a:lnTo>
                  <a:pt x="2403" y="4056"/>
                </a:lnTo>
                <a:lnTo>
                  <a:pt x="2366" y="4019"/>
                </a:lnTo>
                <a:lnTo>
                  <a:pt x="2336" y="3979"/>
                </a:lnTo>
                <a:lnTo>
                  <a:pt x="2311" y="3934"/>
                </a:lnTo>
                <a:lnTo>
                  <a:pt x="2293" y="3886"/>
                </a:lnTo>
                <a:lnTo>
                  <a:pt x="2281" y="3835"/>
                </a:lnTo>
                <a:lnTo>
                  <a:pt x="2277" y="3781"/>
                </a:lnTo>
                <a:lnTo>
                  <a:pt x="2281" y="3727"/>
                </a:lnTo>
                <a:lnTo>
                  <a:pt x="2293" y="3676"/>
                </a:lnTo>
                <a:lnTo>
                  <a:pt x="2311" y="3628"/>
                </a:lnTo>
                <a:lnTo>
                  <a:pt x="2336" y="3583"/>
                </a:lnTo>
                <a:lnTo>
                  <a:pt x="2366" y="3543"/>
                </a:lnTo>
                <a:lnTo>
                  <a:pt x="2403" y="3507"/>
                </a:lnTo>
                <a:lnTo>
                  <a:pt x="2443" y="3476"/>
                </a:lnTo>
                <a:lnTo>
                  <a:pt x="2488" y="3451"/>
                </a:lnTo>
                <a:lnTo>
                  <a:pt x="2536" y="3433"/>
                </a:lnTo>
                <a:lnTo>
                  <a:pt x="2587" y="3421"/>
                </a:lnTo>
                <a:lnTo>
                  <a:pt x="2641" y="3417"/>
                </a:lnTo>
                <a:lnTo>
                  <a:pt x="2695" y="3421"/>
                </a:lnTo>
                <a:lnTo>
                  <a:pt x="2746" y="3433"/>
                </a:lnTo>
                <a:lnTo>
                  <a:pt x="2794" y="3451"/>
                </a:lnTo>
                <a:lnTo>
                  <a:pt x="2839" y="3476"/>
                </a:lnTo>
                <a:lnTo>
                  <a:pt x="2880" y="3507"/>
                </a:lnTo>
                <a:lnTo>
                  <a:pt x="2915" y="3543"/>
                </a:lnTo>
                <a:lnTo>
                  <a:pt x="2945" y="3583"/>
                </a:lnTo>
                <a:lnTo>
                  <a:pt x="2970" y="3628"/>
                </a:lnTo>
                <a:lnTo>
                  <a:pt x="2990" y="3676"/>
                </a:lnTo>
                <a:lnTo>
                  <a:pt x="3000" y="3727"/>
                </a:lnTo>
                <a:lnTo>
                  <a:pt x="3004" y="3781"/>
                </a:lnTo>
                <a:lnTo>
                  <a:pt x="3000" y="3835"/>
                </a:lnTo>
                <a:lnTo>
                  <a:pt x="2990" y="3886"/>
                </a:lnTo>
                <a:lnTo>
                  <a:pt x="2970" y="3934"/>
                </a:lnTo>
                <a:lnTo>
                  <a:pt x="2945" y="3979"/>
                </a:lnTo>
                <a:lnTo>
                  <a:pt x="2915" y="4019"/>
                </a:lnTo>
                <a:lnTo>
                  <a:pt x="2880" y="4056"/>
                </a:lnTo>
                <a:lnTo>
                  <a:pt x="2839" y="4086"/>
                </a:lnTo>
                <a:lnTo>
                  <a:pt x="2794" y="4111"/>
                </a:lnTo>
                <a:lnTo>
                  <a:pt x="2746" y="4129"/>
                </a:lnTo>
                <a:lnTo>
                  <a:pt x="2695" y="4141"/>
                </a:lnTo>
                <a:lnTo>
                  <a:pt x="2641" y="4145"/>
                </a:lnTo>
                <a:close/>
              </a:path>
            </a:pathLst>
          </a:custGeom>
          <a:solidFill>
            <a:srgbClr val="FFC000"/>
          </a:solidFill>
          <a:ln w="0">
            <a:noFill/>
            <a:prstDash val="solid"/>
            <a:round/>
          </a:ln>
        </p:spPr>
        <p:txBody>
          <a:bodyPr vert="horz" wrap="square" lIns="91440" tIns="45720" rIns="91440" bIns="45720" numCol="1" anchor="t" anchorCtr="0" compatLnSpc="1"/>
          <a:lstStyle/>
          <a:p>
            <a:endParaRPr lang="en-US" dirty="0">
              <a:latin typeface="inpin heiti" charset="-122"/>
            </a:endParaRPr>
          </a:p>
        </p:txBody>
      </p:sp>
      <p:sp>
        <p:nvSpPr>
          <p:cNvPr id="28" name="TextBox 27"/>
          <p:cNvSpPr txBox="1"/>
          <p:nvPr/>
        </p:nvSpPr>
        <p:spPr>
          <a:xfrm>
            <a:off x="8188187" y="1977632"/>
            <a:ext cx="3563709" cy="2031325"/>
          </a:xfrm>
          <a:prstGeom prst="rect">
            <a:avLst/>
          </a:prstGeom>
          <a:noFill/>
        </p:spPr>
        <p:txBody>
          <a:bodyPr wrap="square" rtlCol="0">
            <a:spAutoFit/>
          </a:bodyPr>
          <a:lstStyle/>
          <a:p>
            <a:pPr algn="ctr">
              <a:lnSpc>
                <a:spcPct val="150000"/>
              </a:lnSpc>
            </a:pPr>
            <a:r>
              <a:rPr lang="zh-CN" altLang="en-US" sz="2400" dirty="0">
                <a:solidFill>
                  <a:schemeClr val="bg1"/>
                </a:solidFill>
                <a:latin typeface="inpin heiti" charset="-122"/>
                <a:ea typeface="inpin heiti" charset="-122"/>
              </a:rPr>
              <a:t>标题内容</a:t>
            </a:r>
            <a:r>
              <a:rPr lang="en-US" sz="2400" dirty="0">
                <a:solidFill>
                  <a:schemeClr val="bg1"/>
                </a:solidFill>
                <a:latin typeface="inpin heiti" charset="-122"/>
              </a:rPr>
              <a:t> </a:t>
            </a:r>
            <a:endParaRPr lang="en-US" sz="2400" dirty="0">
              <a:solidFill>
                <a:schemeClr val="bg1"/>
              </a:solidFill>
              <a:latin typeface="inpin heiti" charset="-122"/>
            </a:endParaRPr>
          </a:p>
          <a:p>
            <a:pPr algn="ctr">
              <a:lnSpc>
                <a:spcPct val="150000"/>
              </a:lnSpc>
            </a:pPr>
            <a:r>
              <a:rPr lang="zh-CN" altLang="en-US" sz="2000" dirty="0">
                <a:solidFill>
                  <a:schemeClr val="bg1"/>
                </a:solidFill>
                <a:latin typeface="inpin heiti" charset="-122"/>
                <a:ea typeface="inpin heiti" charset="-122"/>
              </a:rPr>
              <a:t>在这里输入段落文本内容请在这里输入段落文本内容请在这里输入段落文本内容</a:t>
            </a:r>
            <a:endParaRPr lang="zh-CN" altLang="en-US" sz="2000" dirty="0">
              <a:solidFill>
                <a:schemeClr val="bg1"/>
              </a:solidFill>
              <a:latin typeface="inpin heiti" charset="-122"/>
              <a:ea typeface="inpin heiti" charset="-122"/>
            </a:endParaRPr>
          </a:p>
        </p:txBody>
      </p:sp>
      <p:sp>
        <p:nvSpPr>
          <p:cNvPr id="35" name="TextBox 34"/>
          <p:cNvSpPr txBox="1"/>
          <p:nvPr/>
        </p:nvSpPr>
        <p:spPr>
          <a:xfrm>
            <a:off x="1963681" y="4896620"/>
            <a:ext cx="8143528" cy="1845185"/>
          </a:xfrm>
          <a:prstGeom prst="rect">
            <a:avLst/>
          </a:prstGeom>
          <a:noFill/>
        </p:spPr>
        <p:txBody>
          <a:bodyPr wrap="square" rtlCol="0">
            <a:spAutoFit/>
          </a:bodyPr>
          <a:lstStyle/>
          <a:p>
            <a:pPr algn="ctr">
              <a:lnSpc>
                <a:spcPct val="150000"/>
              </a:lnSpc>
            </a:pPr>
            <a:r>
              <a:rPr lang="zh-CN" altLang="en-US" sz="4000" dirty="0">
                <a:latin typeface="inpin heiti" charset="-122"/>
                <a:ea typeface="inpin heiti" charset="-122"/>
              </a:rPr>
              <a:t>产品开发计划</a:t>
            </a:r>
            <a:endParaRPr lang="zh-CN" altLang="en-US" sz="4000" dirty="0">
              <a:latin typeface="inpin heiti" charset="-122"/>
              <a:ea typeface="inpin heiti" charset="-122"/>
            </a:endParaRPr>
          </a:p>
          <a:p>
            <a:pPr algn="ctr">
              <a:lnSpc>
                <a:spcPct val="150000"/>
              </a:lnSpc>
            </a:pPr>
            <a:endParaRPr lang="en-US" sz="4000" dirty="0">
              <a:latin typeface="inpin heiti" charset="-122"/>
            </a:endParaRPr>
          </a:p>
        </p:txBody>
      </p:sp>
      <p:sp>
        <p:nvSpPr>
          <p:cNvPr id="19" name="矩形 55"/>
          <p:cNvSpPr/>
          <p:nvPr/>
        </p:nvSpPr>
        <p:spPr>
          <a:xfrm>
            <a:off x="1138957" y="5818475"/>
            <a:ext cx="9914085" cy="683457"/>
          </a:xfrm>
          <a:prstGeom prst="rect">
            <a:avLst/>
          </a:prstGeom>
        </p:spPr>
        <p:txBody>
          <a:bodyPr wrap="square">
            <a:spAutoFit/>
          </a:bodyPr>
          <a:lstStyle/>
          <a:p>
            <a:pPr algn="ctr">
              <a:lnSpc>
                <a:spcPct val="120000"/>
              </a:lnSpc>
            </a:pPr>
            <a:r>
              <a:rPr lang="zh-CN" altLang="en-US" sz="1065" dirty="0">
                <a:solidFill>
                  <a:schemeClr val="tx1">
                    <a:lumMod val="85000"/>
                    <a:lumOff val="15000"/>
                  </a:schemeClr>
                </a:solidFill>
                <a:latin typeface="inpin heiti" charset="-122"/>
                <a:ea typeface="inpin heiti" charset="-122"/>
                <a:cs typeface="inpin heiti" charset="-122"/>
                <a:sym typeface="News Gothic MT" charset="0"/>
              </a:rPr>
              <a:t>请在这里输入段落文本内容请在这里输入段落文本内容请在这里输入段落文本内容请在这里输入段落文本内容请在这里输入段落文本内容请在这里输入段落文本内容请在这里输入段落文本内容请在这里输入段落文本内容</a:t>
            </a:r>
            <a:endParaRPr lang="zh-CN" altLang="en-US" sz="1065" dirty="0">
              <a:solidFill>
                <a:schemeClr val="tx1">
                  <a:lumMod val="85000"/>
                  <a:lumOff val="15000"/>
                </a:schemeClr>
              </a:solidFill>
              <a:latin typeface="inpin heiti" charset="-122"/>
              <a:ea typeface="inpin heiti" charset="-122"/>
              <a:cs typeface="inpin heiti" charset="-122"/>
              <a:sym typeface="News Gothic MT" charset="0"/>
            </a:endParaRPr>
          </a:p>
          <a:p>
            <a:pPr algn="ctr">
              <a:lnSpc>
                <a:spcPct val="120000"/>
              </a:lnSpc>
            </a:pPr>
            <a:endParaRPr lang="zh-CN" altLang="en-US" sz="1065" dirty="0">
              <a:solidFill>
                <a:schemeClr val="tx1">
                  <a:lumMod val="85000"/>
                  <a:lumOff val="15000"/>
                </a:schemeClr>
              </a:solidFill>
              <a:latin typeface="inpin heiti" charset="-122"/>
              <a:ea typeface="inpin heiti" charset="-122"/>
              <a:cs typeface="inpin heiti" charset="-122"/>
              <a:sym typeface="News Gothic MT" charset="0"/>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4000">
        <p14:prism/>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1000"/>
                                        <p:tgtEl>
                                          <p:spTgt spid="35"/>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p:cTn id="11" dur="500" fill="hold"/>
                                        <p:tgtEl>
                                          <p:spTgt spid="25"/>
                                        </p:tgtEl>
                                        <p:attrNameLst>
                                          <p:attrName>ppt_w</p:attrName>
                                        </p:attrNameLst>
                                      </p:cBhvr>
                                      <p:tavLst>
                                        <p:tav tm="0">
                                          <p:val>
                                            <p:fltVal val="0"/>
                                          </p:val>
                                        </p:tav>
                                        <p:tav tm="100000">
                                          <p:val>
                                            <p:strVal val="#ppt_w"/>
                                          </p:val>
                                        </p:tav>
                                      </p:tavLst>
                                    </p:anim>
                                    <p:anim calcmode="lin" valueType="num">
                                      <p:cBhvr>
                                        <p:cTn id="12" dur="500" fill="hold"/>
                                        <p:tgtEl>
                                          <p:spTgt spid="25"/>
                                        </p:tgtEl>
                                        <p:attrNameLst>
                                          <p:attrName>ppt_h</p:attrName>
                                        </p:attrNameLst>
                                      </p:cBhvr>
                                      <p:tavLst>
                                        <p:tav tm="0">
                                          <p:val>
                                            <p:fltVal val="0"/>
                                          </p:val>
                                        </p:tav>
                                        <p:tav tm="100000">
                                          <p:val>
                                            <p:strVal val="#ppt_h"/>
                                          </p:val>
                                        </p:tav>
                                      </p:tavLst>
                                    </p:anim>
                                    <p:animEffect transition="in" filter="fade">
                                      <p:cBhvr>
                                        <p:cTn id="13" dur="500"/>
                                        <p:tgtEl>
                                          <p:spTgt spid="25"/>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1000"/>
                                        <p:tgtEl>
                                          <p:spTgt spid="26"/>
                                        </p:tgtEl>
                                      </p:cBhvr>
                                    </p:animEffect>
                                  </p:childTnLst>
                                </p:cTn>
                              </p:par>
                            </p:childTnLst>
                          </p:cTn>
                        </p:par>
                        <p:par>
                          <p:cTn id="18" fill="hold">
                            <p:stCondLst>
                              <p:cond delay="2500"/>
                            </p:stCondLst>
                            <p:childTnLst>
                              <p:par>
                                <p:cTn id="19" presetID="53" presetClass="entr" presetSubtype="16" fill="hold" nodeType="after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p:cTn id="21" dur="500" fill="hold"/>
                                        <p:tgtEl>
                                          <p:spTgt spid="18"/>
                                        </p:tgtEl>
                                        <p:attrNameLst>
                                          <p:attrName>ppt_w</p:attrName>
                                        </p:attrNameLst>
                                      </p:cBhvr>
                                      <p:tavLst>
                                        <p:tav tm="0">
                                          <p:val>
                                            <p:fltVal val="0"/>
                                          </p:val>
                                        </p:tav>
                                        <p:tav tm="100000">
                                          <p:val>
                                            <p:strVal val="#ppt_w"/>
                                          </p:val>
                                        </p:tav>
                                      </p:tavLst>
                                    </p:anim>
                                    <p:anim calcmode="lin" valueType="num">
                                      <p:cBhvr>
                                        <p:cTn id="22" dur="500" fill="hold"/>
                                        <p:tgtEl>
                                          <p:spTgt spid="18"/>
                                        </p:tgtEl>
                                        <p:attrNameLst>
                                          <p:attrName>ppt_h</p:attrName>
                                        </p:attrNameLst>
                                      </p:cBhvr>
                                      <p:tavLst>
                                        <p:tav tm="0">
                                          <p:val>
                                            <p:fltVal val="0"/>
                                          </p:val>
                                        </p:tav>
                                        <p:tav tm="100000">
                                          <p:val>
                                            <p:strVal val="#ppt_h"/>
                                          </p:val>
                                        </p:tav>
                                      </p:tavLst>
                                    </p:anim>
                                    <p:animEffect transition="in" filter="fade">
                                      <p:cBhvr>
                                        <p:cTn id="23" dur="500"/>
                                        <p:tgtEl>
                                          <p:spTgt spid="18"/>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1000"/>
                                        <p:tgtEl>
                                          <p:spTgt spid="27"/>
                                        </p:tgtEl>
                                      </p:cBhvr>
                                    </p:animEffect>
                                  </p:childTnLst>
                                </p:cTn>
                              </p:par>
                            </p:childTnLst>
                          </p:cTn>
                        </p:par>
                        <p:par>
                          <p:cTn id="28" fill="hold">
                            <p:stCondLst>
                              <p:cond delay="4000"/>
                            </p:stCondLst>
                            <p:childTnLst>
                              <p:par>
                                <p:cTn id="29" presetID="53" presetClass="entr" presetSubtype="16"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childTnLst>
                                </p:cTn>
                              </p:par>
                            </p:childTnLst>
                          </p:cTn>
                        </p:par>
                        <p:par>
                          <p:cTn id="34" fill="hold">
                            <p:stCondLst>
                              <p:cond delay="4500"/>
                            </p:stCondLst>
                            <p:childTnLst>
                              <p:par>
                                <p:cTn id="35" presetID="10" presetClass="entr" presetSubtype="0" fill="hold" grpId="0" nodeType="after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1000"/>
                                        <p:tgtEl>
                                          <p:spTgt spid="28"/>
                                        </p:tgtEl>
                                      </p:cBhvr>
                                    </p:animEffect>
                                  </p:childTnLst>
                                </p:cTn>
                              </p:par>
                              <p:par>
                                <p:cTn id="38" presetID="10" presetClass="entr" presetSubtype="0" fill="hold" grpId="0" nodeType="withEffect">
                                  <p:stCondLst>
                                    <p:cond delay="3100"/>
                                  </p:stCondLst>
                                  <p:childTnLst>
                                    <p:set>
                                      <p:cBhvr>
                                        <p:cTn id="39" dur="1" fill="hold">
                                          <p:stCondLst>
                                            <p:cond delay="0"/>
                                          </p:stCondLst>
                                        </p:cTn>
                                        <p:tgtEl>
                                          <p:spTgt spid="19"/>
                                        </p:tgtEl>
                                        <p:attrNameLst>
                                          <p:attrName>style.visibility</p:attrName>
                                        </p:attrNameLst>
                                      </p:cBhvr>
                                      <p:to>
                                        <p:strVal val="visible"/>
                                      </p:to>
                                    </p:set>
                                    <p:animEffect transition="in" filter="fade">
                                      <p:cBhvr>
                                        <p:cTn id="40"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7" grpId="0" animBg="1"/>
      <p:bldP spid="28" grpId="0"/>
      <p:bldP spid="35" grpId="0"/>
      <p:bldP spid="1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31103" y="1947569"/>
            <a:ext cx="10388683" cy="2305410"/>
            <a:chOff x="1031236" y="2293640"/>
            <a:chExt cx="10390035" cy="2304876"/>
          </a:xfrm>
        </p:grpSpPr>
        <p:sp>
          <p:nvSpPr>
            <p:cNvPr id="3" name="矩形 2"/>
            <p:cNvSpPr/>
            <p:nvPr/>
          </p:nvSpPr>
          <p:spPr>
            <a:xfrm>
              <a:off x="2478035" y="2293640"/>
              <a:ext cx="2495701" cy="4064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00" dirty="0">
                <a:solidFill>
                  <a:schemeClr val="bg1"/>
                </a:solidFill>
                <a:latin typeface="inpin heiti" charset="-122"/>
                <a:ea typeface="inpin heiti" charset="-122"/>
              </a:endParaRPr>
            </a:p>
          </p:txBody>
        </p:sp>
        <p:sp>
          <p:nvSpPr>
            <p:cNvPr id="4" name="矩形 3"/>
            <p:cNvSpPr/>
            <p:nvPr/>
          </p:nvSpPr>
          <p:spPr>
            <a:xfrm>
              <a:off x="1666875" y="2937473"/>
              <a:ext cx="3306861" cy="4064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00" dirty="0">
                <a:solidFill>
                  <a:schemeClr val="bg1"/>
                </a:solidFill>
                <a:latin typeface="inpin heiti" charset="-122"/>
                <a:ea typeface="inpin heiti" charset="-122"/>
              </a:endParaRPr>
            </a:p>
          </p:txBody>
        </p:sp>
        <p:sp>
          <p:nvSpPr>
            <p:cNvPr id="5" name="矩形 4"/>
            <p:cNvSpPr/>
            <p:nvPr/>
          </p:nvSpPr>
          <p:spPr>
            <a:xfrm>
              <a:off x="2700436" y="3573078"/>
              <a:ext cx="2273300" cy="4064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00" dirty="0">
                <a:solidFill>
                  <a:schemeClr val="bg1"/>
                </a:solidFill>
                <a:latin typeface="inpin heiti" charset="-122"/>
                <a:ea typeface="inpin heiti" charset="-122"/>
              </a:endParaRPr>
            </a:p>
          </p:txBody>
        </p:sp>
        <p:sp>
          <p:nvSpPr>
            <p:cNvPr id="6" name="矩形 5"/>
            <p:cNvSpPr/>
            <p:nvPr/>
          </p:nvSpPr>
          <p:spPr>
            <a:xfrm>
              <a:off x="2078136" y="4192116"/>
              <a:ext cx="2895599" cy="4064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00" dirty="0">
                <a:solidFill>
                  <a:schemeClr val="bg1"/>
                </a:solidFill>
                <a:latin typeface="inpin heiti" charset="-122"/>
                <a:ea typeface="inpin heiti" charset="-122"/>
              </a:endParaRPr>
            </a:p>
          </p:txBody>
        </p:sp>
        <p:sp>
          <p:nvSpPr>
            <p:cNvPr id="7" name="左右箭头标注 54"/>
            <p:cNvSpPr/>
            <p:nvPr/>
          </p:nvSpPr>
          <p:spPr>
            <a:xfrm>
              <a:off x="5286376" y="2293640"/>
              <a:ext cx="1619248" cy="406400"/>
            </a:xfrm>
            <a:prstGeom prst="leftRightArrowCallout">
              <a:avLst>
                <a:gd name="adj1" fmla="val 25000"/>
                <a:gd name="adj2" fmla="val 22310"/>
                <a:gd name="adj3" fmla="val 25000"/>
                <a:gd name="adj4" fmla="val 63861"/>
              </a:avLst>
            </a:prstGeom>
            <a:solidFill>
              <a:srgbClr val="FFC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00" dirty="0">
                <a:solidFill>
                  <a:schemeClr val="bg1"/>
                </a:solidFill>
                <a:latin typeface="inpin heiti" charset="-122"/>
                <a:ea typeface="inpin heiti" charset="-122"/>
              </a:endParaRPr>
            </a:p>
          </p:txBody>
        </p:sp>
        <p:sp>
          <p:nvSpPr>
            <p:cNvPr id="8" name="左右箭头标注 55"/>
            <p:cNvSpPr/>
            <p:nvPr/>
          </p:nvSpPr>
          <p:spPr>
            <a:xfrm>
              <a:off x="5286376" y="2937473"/>
              <a:ext cx="1619248" cy="406400"/>
            </a:xfrm>
            <a:prstGeom prst="leftRightArrowCallout">
              <a:avLst>
                <a:gd name="adj1" fmla="val 25000"/>
                <a:gd name="adj2" fmla="val 22310"/>
                <a:gd name="adj3" fmla="val 25000"/>
                <a:gd name="adj4" fmla="val 63861"/>
              </a:avLst>
            </a:prstGeom>
            <a:solidFill>
              <a:srgbClr val="FFC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00" dirty="0">
                <a:solidFill>
                  <a:schemeClr val="bg1"/>
                </a:solidFill>
                <a:latin typeface="inpin heiti" charset="-122"/>
                <a:ea typeface="inpin heiti" charset="-122"/>
              </a:endParaRPr>
            </a:p>
          </p:txBody>
        </p:sp>
        <p:sp>
          <p:nvSpPr>
            <p:cNvPr id="9" name="左右箭头标注 56"/>
            <p:cNvSpPr/>
            <p:nvPr/>
          </p:nvSpPr>
          <p:spPr>
            <a:xfrm>
              <a:off x="5286376" y="3573078"/>
              <a:ext cx="1619248" cy="406400"/>
            </a:xfrm>
            <a:prstGeom prst="leftRightArrowCallout">
              <a:avLst>
                <a:gd name="adj1" fmla="val 25000"/>
                <a:gd name="adj2" fmla="val 22310"/>
                <a:gd name="adj3" fmla="val 25000"/>
                <a:gd name="adj4" fmla="val 63861"/>
              </a:avLst>
            </a:prstGeom>
            <a:solidFill>
              <a:srgbClr val="FFC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00" dirty="0">
                <a:solidFill>
                  <a:schemeClr val="bg1"/>
                </a:solidFill>
                <a:latin typeface="inpin heiti" charset="-122"/>
                <a:ea typeface="inpin heiti" charset="-122"/>
              </a:endParaRPr>
            </a:p>
          </p:txBody>
        </p:sp>
        <p:sp>
          <p:nvSpPr>
            <p:cNvPr id="10" name="左右箭头标注 57"/>
            <p:cNvSpPr/>
            <p:nvPr/>
          </p:nvSpPr>
          <p:spPr>
            <a:xfrm>
              <a:off x="5286376" y="4192115"/>
              <a:ext cx="1619248" cy="406401"/>
            </a:xfrm>
            <a:prstGeom prst="leftRightArrowCallout">
              <a:avLst>
                <a:gd name="adj1" fmla="val 25000"/>
                <a:gd name="adj2" fmla="val 22310"/>
                <a:gd name="adj3" fmla="val 25000"/>
                <a:gd name="adj4" fmla="val 63861"/>
              </a:avLst>
            </a:prstGeom>
            <a:solidFill>
              <a:srgbClr val="FFC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00" dirty="0">
                <a:solidFill>
                  <a:schemeClr val="bg1"/>
                </a:solidFill>
                <a:latin typeface="inpin heiti" charset="-122"/>
                <a:ea typeface="inpin heiti" charset="-122"/>
              </a:endParaRPr>
            </a:p>
          </p:txBody>
        </p:sp>
        <p:sp>
          <p:nvSpPr>
            <p:cNvPr id="11" name="矩形 10"/>
            <p:cNvSpPr/>
            <p:nvPr/>
          </p:nvSpPr>
          <p:spPr>
            <a:xfrm>
              <a:off x="7219948" y="2293640"/>
              <a:ext cx="2447927" cy="40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00" dirty="0">
                <a:solidFill>
                  <a:schemeClr val="bg1"/>
                </a:solidFill>
                <a:latin typeface="inpin heiti" charset="-122"/>
                <a:ea typeface="inpin heiti" charset="-122"/>
              </a:endParaRPr>
            </a:p>
          </p:txBody>
        </p:sp>
        <p:sp>
          <p:nvSpPr>
            <p:cNvPr id="12" name="矩形 11"/>
            <p:cNvSpPr/>
            <p:nvPr/>
          </p:nvSpPr>
          <p:spPr>
            <a:xfrm>
              <a:off x="7219948" y="2937473"/>
              <a:ext cx="2063901" cy="40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00" dirty="0">
                <a:solidFill>
                  <a:schemeClr val="bg1"/>
                </a:solidFill>
                <a:latin typeface="inpin heiti" charset="-122"/>
                <a:ea typeface="inpin heiti" charset="-122"/>
              </a:endParaRPr>
            </a:p>
          </p:txBody>
        </p:sp>
        <p:sp>
          <p:nvSpPr>
            <p:cNvPr id="13" name="矩形 12"/>
            <p:cNvSpPr/>
            <p:nvPr/>
          </p:nvSpPr>
          <p:spPr>
            <a:xfrm>
              <a:off x="7219948" y="3573078"/>
              <a:ext cx="3305177" cy="40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00" dirty="0">
                <a:solidFill>
                  <a:schemeClr val="bg1"/>
                </a:solidFill>
                <a:latin typeface="inpin heiti" charset="-122"/>
                <a:ea typeface="inpin heiti" charset="-122"/>
              </a:endParaRPr>
            </a:p>
          </p:txBody>
        </p:sp>
        <p:sp>
          <p:nvSpPr>
            <p:cNvPr id="14" name="矩形 13"/>
            <p:cNvSpPr/>
            <p:nvPr/>
          </p:nvSpPr>
          <p:spPr>
            <a:xfrm>
              <a:off x="7219948" y="4192116"/>
              <a:ext cx="1435251" cy="40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00" dirty="0">
                <a:solidFill>
                  <a:schemeClr val="bg1"/>
                </a:solidFill>
                <a:latin typeface="inpin heiti" charset="-122"/>
                <a:ea typeface="inpin heiti" charset="-122"/>
              </a:endParaRPr>
            </a:p>
          </p:txBody>
        </p:sp>
        <p:sp>
          <p:nvSpPr>
            <p:cNvPr id="15" name="TextBox 9"/>
            <p:cNvSpPr txBox="1"/>
            <p:nvPr/>
          </p:nvSpPr>
          <p:spPr bwMode="auto">
            <a:xfrm>
              <a:off x="5707381" y="2366887"/>
              <a:ext cx="802005" cy="276999"/>
            </a:xfrm>
            <a:prstGeom prst="rect">
              <a:avLst/>
            </a:prstGeom>
            <a:noFill/>
          </p:spPr>
          <p:txBody>
            <a:bodyPr wrap="square">
              <a:spAutoFit/>
            </a:bodyPr>
            <a:lstStyle/>
            <a:p>
              <a:pPr defTabSz="914400">
                <a:defRPr/>
              </a:pPr>
              <a:r>
                <a:rPr lang="zh-CN" altLang="en-US" sz="1200" dirty="0">
                  <a:solidFill>
                    <a:schemeClr val="bg1"/>
                  </a:solidFill>
                  <a:latin typeface="inpin heiti" charset="-122"/>
                  <a:ea typeface="inpin heiti" charset="-122"/>
                </a:rPr>
                <a:t>添加标题</a:t>
              </a:r>
              <a:endParaRPr lang="zh-CN" altLang="en-US" sz="1200" dirty="0">
                <a:solidFill>
                  <a:schemeClr val="bg1"/>
                </a:solidFill>
                <a:latin typeface="inpin heiti" charset="-122"/>
                <a:ea typeface="inpin heiti" charset="-122"/>
              </a:endParaRPr>
            </a:p>
          </p:txBody>
        </p:sp>
        <p:sp>
          <p:nvSpPr>
            <p:cNvPr id="16" name="TextBox 9"/>
            <p:cNvSpPr txBox="1"/>
            <p:nvPr/>
          </p:nvSpPr>
          <p:spPr bwMode="auto">
            <a:xfrm>
              <a:off x="5707381" y="3006744"/>
              <a:ext cx="845820" cy="276999"/>
            </a:xfrm>
            <a:prstGeom prst="rect">
              <a:avLst/>
            </a:prstGeom>
            <a:noFill/>
          </p:spPr>
          <p:txBody>
            <a:bodyPr wrap="square">
              <a:spAutoFit/>
            </a:bodyPr>
            <a:lstStyle/>
            <a:p>
              <a:pPr defTabSz="914400">
                <a:defRPr/>
              </a:pPr>
              <a:r>
                <a:rPr lang="zh-CN" altLang="en-US" sz="1200" dirty="0">
                  <a:solidFill>
                    <a:schemeClr val="bg1"/>
                  </a:solidFill>
                  <a:latin typeface="inpin heiti" charset="-122"/>
                  <a:ea typeface="inpin heiti" charset="-122"/>
                </a:rPr>
                <a:t>添加标题</a:t>
              </a:r>
              <a:endParaRPr lang="zh-CN" altLang="en-US" sz="1200" dirty="0">
                <a:solidFill>
                  <a:schemeClr val="bg1"/>
                </a:solidFill>
                <a:latin typeface="inpin heiti" charset="-122"/>
                <a:ea typeface="inpin heiti" charset="-122"/>
              </a:endParaRPr>
            </a:p>
          </p:txBody>
        </p:sp>
        <p:sp>
          <p:nvSpPr>
            <p:cNvPr id="17" name="TextBox 9"/>
            <p:cNvSpPr txBox="1"/>
            <p:nvPr/>
          </p:nvSpPr>
          <p:spPr bwMode="auto">
            <a:xfrm>
              <a:off x="5707381" y="3635727"/>
              <a:ext cx="845820" cy="276999"/>
            </a:xfrm>
            <a:prstGeom prst="rect">
              <a:avLst/>
            </a:prstGeom>
            <a:noFill/>
          </p:spPr>
          <p:txBody>
            <a:bodyPr wrap="square">
              <a:spAutoFit/>
            </a:bodyPr>
            <a:lstStyle/>
            <a:p>
              <a:pPr defTabSz="914400">
                <a:defRPr/>
              </a:pPr>
              <a:r>
                <a:rPr lang="zh-CN" altLang="en-US" sz="1200" dirty="0">
                  <a:solidFill>
                    <a:schemeClr val="bg1"/>
                  </a:solidFill>
                  <a:latin typeface="inpin heiti" charset="-122"/>
                  <a:ea typeface="inpin heiti" charset="-122"/>
                </a:rPr>
                <a:t>添加标题</a:t>
              </a:r>
              <a:endParaRPr lang="zh-CN" altLang="en-US" sz="1200" dirty="0">
                <a:solidFill>
                  <a:schemeClr val="bg1"/>
                </a:solidFill>
                <a:latin typeface="inpin heiti" charset="-122"/>
                <a:ea typeface="inpin heiti" charset="-122"/>
              </a:endParaRPr>
            </a:p>
          </p:txBody>
        </p:sp>
        <p:sp>
          <p:nvSpPr>
            <p:cNvPr id="18" name="TextBox 9"/>
            <p:cNvSpPr txBox="1"/>
            <p:nvPr/>
          </p:nvSpPr>
          <p:spPr bwMode="auto">
            <a:xfrm>
              <a:off x="5707381" y="4264710"/>
              <a:ext cx="845820" cy="276999"/>
            </a:xfrm>
            <a:prstGeom prst="rect">
              <a:avLst/>
            </a:prstGeom>
            <a:noFill/>
          </p:spPr>
          <p:txBody>
            <a:bodyPr wrap="square">
              <a:spAutoFit/>
            </a:bodyPr>
            <a:lstStyle/>
            <a:p>
              <a:pPr defTabSz="914400">
                <a:defRPr/>
              </a:pPr>
              <a:r>
                <a:rPr lang="zh-CN" altLang="en-US" sz="1200" dirty="0">
                  <a:solidFill>
                    <a:schemeClr val="bg1"/>
                  </a:solidFill>
                  <a:latin typeface="inpin heiti" charset="-122"/>
                  <a:ea typeface="inpin heiti" charset="-122"/>
                </a:rPr>
                <a:t>添加标题</a:t>
              </a:r>
              <a:endParaRPr lang="zh-CN" altLang="en-US" sz="1200" dirty="0">
                <a:solidFill>
                  <a:schemeClr val="bg1"/>
                </a:solidFill>
                <a:latin typeface="inpin heiti" charset="-122"/>
                <a:ea typeface="inpin heiti" charset="-122"/>
              </a:endParaRPr>
            </a:p>
          </p:txBody>
        </p:sp>
        <p:sp>
          <p:nvSpPr>
            <p:cNvPr id="19" name="文本框 18"/>
            <p:cNvSpPr txBox="1"/>
            <p:nvPr/>
          </p:nvSpPr>
          <p:spPr>
            <a:xfrm>
              <a:off x="1921899" y="2306730"/>
              <a:ext cx="610881" cy="336617"/>
            </a:xfrm>
            <a:prstGeom prst="rect">
              <a:avLst/>
            </a:prstGeom>
            <a:noFill/>
          </p:spPr>
          <p:txBody>
            <a:bodyPr wrap="square" rtlCol="0">
              <a:spAutoFit/>
            </a:bodyPr>
            <a:lstStyle/>
            <a:p>
              <a:pPr defTabSz="914400">
                <a:lnSpc>
                  <a:spcPct val="150000"/>
                </a:lnSpc>
              </a:pPr>
              <a:r>
                <a:rPr lang="en-US" altLang="zh-CN" sz="1200" dirty="0">
                  <a:solidFill>
                    <a:schemeClr val="bg1"/>
                  </a:solidFill>
                  <a:latin typeface="inpin heiti" charset="-122"/>
                  <a:ea typeface="inpin heiti" charset="-122"/>
                </a:rPr>
                <a:t>65%</a:t>
              </a:r>
              <a:endParaRPr lang="zh-CN" altLang="en-US" sz="1200" dirty="0">
                <a:solidFill>
                  <a:schemeClr val="bg1"/>
                </a:solidFill>
                <a:latin typeface="inpin heiti" charset="-122"/>
                <a:ea typeface="inpin heiti" charset="-122"/>
              </a:endParaRPr>
            </a:p>
          </p:txBody>
        </p:sp>
        <p:sp>
          <p:nvSpPr>
            <p:cNvPr id="20" name="文本框 19"/>
            <p:cNvSpPr txBox="1"/>
            <p:nvPr/>
          </p:nvSpPr>
          <p:spPr>
            <a:xfrm>
              <a:off x="1031236" y="2939811"/>
              <a:ext cx="610881" cy="336617"/>
            </a:xfrm>
            <a:prstGeom prst="rect">
              <a:avLst/>
            </a:prstGeom>
            <a:noFill/>
          </p:spPr>
          <p:txBody>
            <a:bodyPr wrap="square" rtlCol="0">
              <a:spAutoFit/>
            </a:bodyPr>
            <a:lstStyle/>
            <a:p>
              <a:pPr defTabSz="914400">
                <a:lnSpc>
                  <a:spcPct val="150000"/>
                </a:lnSpc>
              </a:pPr>
              <a:r>
                <a:rPr lang="en-US" altLang="zh-CN" sz="1200" dirty="0">
                  <a:solidFill>
                    <a:schemeClr val="bg1"/>
                  </a:solidFill>
                  <a:latin typeface="inpin heiti" charset="-122"/>
                  <a:ea typeface="inpin heiti" charset="-122"/>
                </a:rPr>
                <a:t>80%</a:t>
              </a:r>
              <a:endParaRPr lang="zh-CN" altLang="en-US" sz="1200" dirty="0">
                <a:solidFill>
                  <a:schemeClr val="bg1"/>
                </a:solidFill>
                <a:latin typeface="inpin heiti" charset="-122"/>
                <a:ea typeface="inpin heiti" charset="-122"/>
              </a:endParaRPr>
            </a:p>
          </p:txBody>
        </p:sp>
        <p:sp>
          <p:nvSpPr>
            <p:cNvPr id="21" name="文本框 20"/>
            <p:cNvSpPr txBox="1"/>
            <p:nvPr/>
          </p:nvSpPr>
          <p:spPr>
            <a:xfrm>
              <a:off x="2172594" y="3517813"/>
              <a:ext cx="610881" cy="336617"/>
            </a:xfrm>
            <a:prstGeom prst="rect">
              <a:avLst/>
            </a:prstGeom>
            <a:noFill/>
          </p:spPr>
          <p:txBody>
            <a:bodyPr wrap="square" rtlCol="0">
              <a:spAutoFit/>
            </a:bodyPr>
            <a:lstStyle/>
            <a:p>
              <a:pPr defTabSz="914400">
                <a:lnSpc>
                  <a:spcPct val="150000"/>
                </a:lnSpc>
              </a:pPr>
              <a:r>
                <a:rPr lang="en-US" altLang="zh-CN" sz="1200" dirty="0">
                  <a:solidFill>
                    <a:schemeClr val="bg1"/>
                  </a:solidFill>
                  <a:latin typeface="inpin heiti" charset="-122"/>
                  <a:ea typeface="inpin heiti" charset="-122"/>
                </a:rPr>
                <a:t>58%</a:t>
              </a:r>
              <a:endParaRPr lang="zh-CN" altLang="en-US" sz="1200" dirty="0">
                <a:solidFill>
                  <a:schemeClr val="bg1"/>
                </a:solidFill>
                <a:latin typeface="inpin heiti" charset="-122"/>
                <a:ea typeface="inpin heiti" charset="-122"/>
              </a:endParaRPr>
            </a:p>
          </p:txBody>
        </p:sp>
        <p:sp>
          <p:nvSpPr>
            <p:cNvPr id="22" name="文本框 21"/>
            <p:cNvSpPr txBox="1"/>
            <p:nvPr/>
          </p:nvSpPr>
          <p:spPr>
            <a:xfrm>
              <a:off x="1437888" y="4201124"/>
              <a:ext cx="610881" cy="336617"/>
            </a:xfrm>
            <a:prstGeom prst="rect">
              <a:avLst/>
            </a:prstGeom>
            <a:noFill/>
          </p:spPr>
          <p:txBody>
            <a:bodyPr wrap="square" rtlCol="0">
              <a:spAutoFit/>
            </a:bodyPr>
            <a:lstStyle/>
            <a:p>
              <a:pPr defTabSz="914400">
                <a:lnSpc>
                  <a:spcPct val="150000"/>
                </a:lnSpc>
              </a:pPr>
              <a:r>
                <a:rPr lang="en-US" altLang="zh-CN" sz="1200" dirty="0">
                  <a:solidFill>
                    <a:schemeClr val="bg1"/>
                  </a:solidFill>
                  <a:latin typeface="inpin heiti" charset="-122"/>
                  <a:ea typeface="inpin heiti" charset="-122"/>
                </a:rPr>
                <a:t>71%</a:t>
              </a:r>
              <a:endParaRPr lang="zh-CN" altLang="en-US" sz="1200" dirty="0">
                <a:solidFill>
                  <a:schemeClr val="bg1"/>
                </a:solidFill>
                <a:latin typeface="inpin heiti" charset="-122"/>
                <a:ea typeface="inpin heiti" charset="-122"/>
              </a:endParaRPr>
            </a:p>
          </p:txBody>
        </p:sp>
        <p:sp>
          <p:nvSpPr>
            <p:cNvPr id="23" name="文本框 22"/>
            <p:cNvSpPr txBox="1"/>
            <p:nvPr/>
          </p:nvSpPr>
          <p:spPr>
            <a:xfrm>
              <a:off x="9783218" y="2306730"/>
              <a:ext cx="610881" cy="336617"/>
            </a:xfrm>
            <a:prstGeom prst="rect">
              <a:avLst/>
            </a:prstGeom>
            <a:noFill/>
          </p:spPr>
          <p:txBody>
            <a:bodyPr wrap="square" rtlCol="0">
              <a:spAutoFit/>
            </a:bodyPr>
            <a:lstStyle/>
            <a:p>
              <a:pPr defTabSz="914400">
                <a:lnSpc>
                  <a:spcPct val="150000"/>
                </a:lnSpc>
              </a:pPr>
              <a:r>
                <a:rPr lang="en-US" altLang="zh-CN" sz="1200" dirty="0">
                  <a:solidFill>
                    <a:schemeClr val="bg1"/>
                  </a:solidFill>
                  <a:latin typeface="inpin heiti" charset="-122"/>
                  <a:ea typeface="inpin heiti" charset="-122"/>
                </a:rPr>
                <a:t>80%</a:t>
              </a:r>
              <a:endParaRPr lang="zh-CN" altLang="en-US" sz="1200" dirty="0">
                <a:solidFill>
                  <a:schemeClr val="bg1"/>
                </a:solidFill>
                <a:latin typeface="inpin heiti" charset="-122"/>
                <a:ea typeface="inpin heiti" charset="-122"/>
              </a:endParaRPr>
            </a:p>
          </p:txBody>
        </p:sp>
        <p:sp>
          <p:nvSpPr>
            <p:cNvPr id="24" name="文本框 23"/>
            <p:cNvSpPr txBox="1"/>
            <p:nvPr/>
          </p:nvSpPr>
          <p:spPr>
            <a:xfrm>
              <a:off x="9384598" y="2939811"/>
              <a:ext cx="610881" cy="336617"/>
            </a:xfrm>
            <a:prstGeom prst="rect">
              <a:avLst/>
            </a:prstGeom>
            <a:noFill/>
          </p:spPr>
          <p:txBody>
            <a:bodyPr wrap="square" rtlCol="0">
              <a:spAutoFit/>
            </a:bodyPr>
            <a:lstStyle/>
            <a:p>
              <a:pPr defTabSz="914400">
                <a:lnSpc>
                  <a:spcPct val="150000"/>
                </a:lnSpc>
              </a:pPr>
              <a:r>
                <a:rPr lang="en-US" altLang="zh-CN" sz="1200" dirty="0">
                  <a:solidFill>
                    <a:schemeClr val="bg1"/>
                  </a:solidFill>
                  <a:latin typeface="inpin heiti" charset="-122"/>
                  <a:ea typeface="inpin heiti" charset="-122"/>
                </a:rPr>
                <a:t>54%</a:t>
              </a:r>
              <a:endParaRPr lang="zh-CN" altLang="en-US" sz="1200" dirty="0">
                <a:solidFill>
                  <a:schemeClr val="bg1"/>
                </a:solidFill>
                <a:latin typeface="inpin heiti" charset="-122"/>
                <a:ea typeface="inpin heiti" charset="-122"/>
              </a:endParaRPr>
            </a:p>
          </p:txBody>
        </p:sp>
        <p:sp>
          <p:nvSpPr>
            <p:cNvPr id="25" name="文本框 24"/>
            <p:cNvSpPr txBox="1"/>
            <p:nvPr/>
          </p:nvSpPr>
          <p:spPr>
            <a:xfrm>
              <a:off x="10810390" y="3573465"/>
              <a:ext cx="610881" cy="336617"/>
            </a:xfrm>
            <a:prstGeom prst="rect">
              <a:avLst/>
            </a:prstGeom>
            <a:noFill/>
          </p:spPr>
          <p:txBody>
            <a:bodyPr wrap="square" rtlCol="0">
              <a:spAutoFit/>
            </a:bodyPr>
            <a:lstStyle/>
            <a:p>
              <a:pPr defTabSz="914400">
                <a:lnSpc>
                  <a:spcPct val="150000"/>
                </a:lnSpc>
              </a:pPr>
              <a:r>
                <a:rPr lang="en-US" altLang="zh-CN" sz="1200" dirty="0">
                  <a:solidFill>
                    <a:schemeClr val="bg1"/>
                  </a:solidFill>
                  <a:latin typeface="inpin heiti" charset="-122"/>
                  <a:ea typeface="inpin heiti" charset="-122"/>
                </a:rPr>
                <a:t>80%</a:t>
              </a:r>
              <a:endParaRPr lang="zh-CN" altLang="en-US" sz="1200" dirty="0">
                <a:solidFill>
                  <a:schemeClr val="bg1"/>
                </a:solidFill>
                <a:latin typeface="inpin heiti" charset="-122"/>
                <a:ea typeface="inpin heiti" charset="-122"/>
              </a:endParaRPr>
            </a:p>
          </p:txBody>
        </p:sp>
        <p:sp>
          <p:nvSpPr>
            <p:cNvPr id="26" name="文本框 25"/>
            <p:cNvSpPr txBox="1"/>
            <p:nvPr/>
          </p:nvSpPr>
          <p:spPr>
            <a:xfrm>
              <a:off x="8811817" y="4210649"/>
              <a:ext cx="610881" cy="336617"/>
            </a:xfrm>
            <a:prstGeom prst="rect">
              <a:avLst/>
            </a:prstGeom>
            <a:noFill/>
          </p:spPr>
          <p:txBody>
            <a:bodyPr wrap="square" rtlCol="0">
              <a:spAutoFit/>
            </a:bodyPr>
            <a:lstStyle/>
            <a:p>
              <a:pPr defTabSz="914400">
                <a:lnSpc>
                  <a:spcPct val="150000"/>
                </a:lnSpc>
              </a:pPr>
              <a:r>
                <a:rPr lang="en-US" altLang="zh-CN" sz="1200" dirty="0">
                  <a:solidFill>
                    <a:schemeClr val="bg1"/>
                  </a:solidFill>
                  <a:latin typeface="inpin heiti" charset="-122"/>
                  <a:ea typeface="inpin heiti" charset="-122"/>
                </a:rPr>
                <a:t>39%</a:t>
              </a:r>
              <a:endParaRPr lang="zh-CN" altLang="en-US" sz="1200" dirty="0">
                <a:solidFill>
                  <a:schemeClr val="bg1"/>
                </a:solidFill>
                <a:latin typeface="inpin heiti" charset="-122"/>
                <a:ea typeface="inpin heiti" charset="-122"/>
              </a:endParaRPr>
            </a:p>
          </p:txBody>
        </p:sp>
      </p:grpSp>
      <p:grpSp>
        <p:nvGrpSpPr>
          <p:cNvPr id="27" name="组合 26"/>
          <p:cNvGrpSpPr/>
          <p:nvPr/>
        </p:nvGrpSpPr>
        <p:grpSpPr bwMode="auto">
          <a:xfrm>
            <a:off x="-133275" y="4360007"/>
            <a:ext cx="11885595" cy="1249968"/>
            <a:chOff x="-10916" y="4430829"/>
            <a:chExt cx="11615085" cy="1248991"/>
          </a:xfrm>
        </p:grpSpPr>
        <p:sp>
          <p:nvSpPr>
            <p:cNvPr id="28" name="TextBox 60"/>
            <p:cNvSpPr txBox="1">
              <a:spLocks noChangeArrowheads="1"/>
            </p:cNvSpPr>
            <p:nvPr/>
          </p:nvSpPr>
          <p:spPr bwMode="auto">
            <a:xfrm>
              <a:off x="627120" y="5066604"/>
              <a:ext cx="10977049" cy="61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buClr>
                  <a:srgbClr val="0070C0"/>
                </a:buClr>
                <a:defRPr/>
              </a:pPr>
              <a:r>
                <a:rPr lang="zh-CN" altLang="en-US" sz="1200" dirty="0">
                  <a:solidFill>
                    <a:schemeClr val="bg1"/>
                  </a:solidFill>
                  <a:latin typeface="inpin heiti" charset="-122"/>
                  <a:ea typeface="inpin heiti" charset="-122"/>
                </a:rPr>
                <a:t>请在这里输入段落文本内容请在这里输入段落文本内容请在这里输入段落文本内容请在这里输入段落文本内容请在这里输入段落文本内容请在这里输入段落文本内容请在这里输入段落文本内容请在这里输入段落文本内容</a:t>
              </a:r>
              <a:endParaRPr lang="zh-CN" altLang="en-US" sz="1200" dirty="0">
                <a:solidFill>
                  <a:schemeClr val="bg1"/>
                </a:solidFill>
                <a:latin typeface="inpin heiti" charset="-122"/>
                <a:ea typeface="inpin heiti" charset="-122"/>
              </a:endParaRPr>
            </a:p>
          </p:txBody>
        </p:sp>
        <p:sp>
          <p:nvSpPr>
            <p:cNvPr id="29" name="TextBox 61"/>
            <p:cNvSpPr txBox="1">
              <a:spLocks noChangeArrowheads="1"/>
            </p:cNvSpPr>
            <p:nvPr/>
          </p:nvSpPr>
          <p:spPr bwMode="auto">
            <a:xfrm>
              <a:off x="-10916" y="4430829"/>
              <a:ext cx="2605056" cy="582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lnSpc>
                  <a:spcPct val="150000"/>
                </a:lnSpc>
              </a:pPr>
              <a:r>
                <a:rPr lang="zh-CN" altLang="en-US" sz="2400" dirty="0">
                  <a:solidFill>
                    <a:prstClr val="white"/>
                  </a:solidFill>
                  <a:latin typeface="inpin heiti" charset="-122"/>
                  <a:ea typeface="inpin heiti" charset="-122"/>
                </a:rPr>
                <a:t>标题内容</a:t>
              </a:r>
              <a:r>
                <a:rPr lang="en-US" altLang="zh-CN" sz="2400" dirty="0">
                  <a:solidFill>
                    <a:prstClr val="white"/>
                  </a:solidFill>
                  <a:latin typeface="inpin heiti" charset="-122"/>
                  <a:ea typeface="inpin heiti" charset="-122"/>
                </a:rPr>
                <a:t> </a:t>
              </a:r>
              <a:endParaRPr lang="en-US" altLang="zh-CN" sz="2400" dirty="0">
                <a:solidFill>
                  <a:prstClr val="white"/>
                </a:solidFill>
                <a:latin typeface="inpin heiti" charset="-122"/>
                <a:ea typeface="inpin heiti" charset="-122"/>
              </a:endParaRPr>
            </a:p>
          </p:txBody>
        </p:sp>
      </p:grpSp>
      <p:sp>
        <p:nvSpPr>
          <p:cNvPr id="30" name="矩形 39"/>
          <p:cNvSpPr/>
          <p:nvPr/>
        </p:nvSpPr>
        <p:spPr>
          <a:xfrm>
            <a:off x="414081" y="358252"/>
            <a:ext cx="2810385" cy="523220"/>
          </a:xfrm>
          <a:prstGeom prst="rect">
            <a:avLst/>
          </a:prstGeom>
        </p:spPr>
        <p:txBody>
          <a:bodyPr wrap="none">
            <a:spAutoFit/>
          </a:bodyPr>
          <a:lstStyle/>
          <a:p>
            <a:pPr lvl="0"/>
            <a:r>
              <a:rPr lang="en-US" altLang="zh-CN" sz="2800" dirty="0">
                <a:solidFill>
                  <a:prstClr val="white"/>
                </a:solidFill>
                <a:latin typeface="inpin heiti" charset="-122"/>
                <a:ea typeface="inpin heiti" charset="-122"/>
                <a:sym typeface="News Gothic MT" charset="0"/>
              </a:rPr>
              <a:t>03 </a:t>
            </a:r>
            <a:r>
              <a:rPr lang="zh-CN" altLang="en-US" sz="2800" dirty="0">
                <a:solidFill>
                  <a:prstClr val="white"/>
                </a:solidFill>
                <a:latin typeface="inpin heiti" charset="-122"/>
                <a:ea typeface="inpin heiti" charset="-122"/>
                <a:sym typeface="News Gothic MT" charset="0"/>
              </a:rPr>
              <a:t>产品开发计划</a:t>
            </a:r>
            <a:endParaRPr lang="zh-CN" altLang="en-US" sz="2800" dirty="0">
              <a:solidFill>
                <a:prstClr val="white"/>
              </a:solidFill>
              <a:latin typeface="inpin heiti" charset="-122"/>
              <a:ea typeface="inpin heiti" charset="-122"/>
              <a:sym typeface="News Gothic MT" charset="0"/>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4000">
        <p14:prism/>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par>
                                <p:cTn id="8" presetID="23" presetClass="entr" presetSubtype="32" fill="hold" nodeType="withEffect">
                                  <p:stCondLst>
                                    <p:cond delay="750"/>
                                  </p:stCondLst>
                                  <p:childTnLst>
                                    <p:set>
                                      <p:cBhvr>
                                        <p:cTn id="9" dur="1" fill="hold">
                                          <p:stCondLst>
                                            <p:cond delay="0"/>
                                          </p:stCondLst>
                                        </p:cTn>
                                        <p:tgtEl>
                                          <p:spTgt spid="27"/>
                                        </p:tgtEl>
                                        <p:attrNameLst>
                                          <p:attrName>style.visibility</p:attrName>
                                        </p:attrNameLst>
                                      </p:cBhvr>
                                      <p:to>
                                        <p:strVal val="visible"/>
                                      </p:to>
                                    </p:set>
                                    <p:anim calcmode="lin" valueType="num">
                                      <p:cBhvr>
                                        <p:cTn id="10" dur="500" fill="hold"/>
                                        <p:tgtEl>
                                          <p:spTgt spid="27"/>
                                        </p:tgtEl>
                                        <p:attrNameLst>
                                          <p:attrName>ppt_w</p:attrName>
                                        </p:attrNameLst>
                                      </p:cBhvr>
                                      <p:tavLst>
                                        <p:tav tm="0">
                                          <p:val>
                                            <p:strVal val="4*#ppt_w"/>
                                          </p:val>
                                        </p:tav>
                                        <p:tav tm="100000">
                                          <p:val>
                                            <p:strVal val="#ppt_w"/>
                                          </p:val>
                                        </p:tav>
                                      </p:tavLst>
                                    </p:anim>
                                    <p:anim calcmode="lin" valueType="num">
                                      <p:cBhvr>
                                        <p:cTn id="11" dur="500" fill="hold"/>
                                        <p:tgtEl>
                                          <p:spTgt spid="27"/>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36000" y="0"/>
            <a:ext cx="3060000" cy="6858000"/>
          </a:xfrm>
          <a:prstGeom prst="rect">
            <a:avLst/>
          </a:prstGeom>
          <a:solidFill>
            <a:schemeClr val="bg2">
              <a:lumMod val="2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inpin heiti" charset="-122"/>
            </a:endParaRPr>
          </a:p>
        </p:txBody>
      </p:sp>
      <p:sp>
        <p:nvSpPr>
          <p:cNvPr id="3" name="Rectangle 2"/>
          <p:cNvSpPr/>
          <p:nvPr/>
        </p:nvSpPr>
        <p:spPr>
          <a:xfrm>
            <a:off x="9132000" y="0"/>
            <a:ext cx="3060000" cy="6858000"/>
          </a:xfrm>
          <a:prstGeom prst="rect">
            <a:avLst/>
          </a:prstGeom>
          <a:solidFill>
            <a:schemeClr val="bg2">
              <a:lumMod val="2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inpin heiti" charset="-122"/>
            </a:endParaRPr>
          </a:p>
        </p:txBody>
      </p:sp>
      <p:sp>
        <p:nvSpPr>
          <p:cNvPr id="5" name="TextBox 4"/>
          <p:cNvSpPr txBox="1"/>
          <p:nvPr/>
        </p:nvSpPr>
        <p:spPr>
          <a:xfrm>
            <a:off x="391409" y="1071940"/>
            <a:ext cx="1935145" cy="1569660"/>
          </a:xfrm>
          <a:prstGeom prst="rect">
            <a:avLst/>
          </a:prstGeom>
          <a:noFill/>
        </p:spPr>
        <p:txBody>
          <a:bodyPr wrap="none" rtlCol="0">
            <a:spAutoFit/>
          </a:bodyPr>
          <a:lstStyle/>
          <a:p>
            <a:r>
              <a:rPr lang="en-US" sz="9600" dirty="0">
                <a:solidFill>
                  <a:srgbClr val="FFC000"/>
                </a:solidFill>
                <a:latin typeface="inpin heiti" charset="-122"/>
              </a:rPr>
              <a:t>214</a:t>
            </a:r>
            <a:endParaRPr lang="en-US" sz="9600" dirty="0">
              <a:solidFill>
                <a:srgbClr val="FFC000"/>
              </a:solidFill>
              <a:latin typeface="inpin heiti" charset="-122"/>
            </a:endParaRPr>
          </a:p>
        </p:txBody>
      </p:sp>
      <p:sp>
        <p:nvSpPr>
          <p:cNvPr id="9" name="TextBox 8"/>
          <p:cNvSpPr txBox="1"/>
          <p:nvPr/>
        </p:nvSpPr>
        <p:spPr>
          <a:xfrm>
            <a:off x="361298" y="2533841"/>
            <a:ext cx="2298335" cy="658835"/>
          </a:xfrm>
          <a:prstGeom prst="rect">
            <a:avLst/>
          </a:prstGeom>
          <a:noFill/>
        </p:spPr>
        <p:txBody>
          <a:bodyPr wrap="square" rtlCol="0" anchor="ctr">
            <a:spAutoFit/>
          </a:bodyPr>
          <a:lstStyle/>
          <a:p>
            <a:pPr algn="ctr">
              <a:lnSpc>
                <a:spcPct val="150000"/>
              </a:lnSpc>
            </a:pPr>
            <a:r>
              <a:rPr lang="en-US" altLang="zh-CN" sz="2800" dirty="0">
                <a:solidFill>
                  <a:schemeClr val="bg1"/>
                </a:solidFill>
                <a:latin typeface="inpin heiti" charset="-122"/>
                <a:ea typeface="inpin heiti" charset="-122"/>
                <a:cs typeface="inpin heiti" charset="-122"/>
              </a:rPr>
              <a:t>TITLE HERE</a:t>
            </a:r>
            <a:endParaRPr lang="en-US" altLang="zh-CN" sz="2800" dirty="0">
              <a:solidFill>
                <a:schemeClr val="bg1"/>
              </a:solidFill>
              <a:latin typeface="inpin heiti" charset="-122"/>
              <a:ea typeface="inpin heiti" charset="-122"/>
              <a:cs typeface="inpin heiti" charset="-122"/>
            </a:endParaRPr>
          </a:p>
        </p:txBody>
      </p:sp>
      <p:sp>
        <p:nvSpPr>
          <p:cNvPr id="10" name="TextBox 9"/>
          <p:cNvSpPr txBox="1"/>
          <p:nvPr/>
        </p:nvSpPr>
        <p:spPr>
          <a:xfrm>
            <a:off x="266701" y="3122583"/>
            <a:ext cx="2487528" cy="1712135"/>
          </a:xfrm>
          <a:prstGeom prst="rect">
            <a:avLst/>
          </a:prstGeom>
          <a:noFill/>
        </p:spPr>
        <p:txBody>
          <a:bodyPr wrap="square" rtlCol="0" anchor="ctr">
            <a:spAutoFit/>
          </a:bodyPr>
          <a:lstStyle/>
          <a:p>
            <a:pPr algn="ctr">
              <a:lnSpc>
                <a:spcPct val="150000"/>
              </a:lnSpc>
            </a:pPr>
            <a:r>
              <a:rPr lang="zh-CN" altLang="en-US" dirty="0">
                <a:solidFill>
                  <a:schemeClr val="bg1"/>
                </a:solidFill>
                <a:latin typeface="inpin heiti" charset="-122"/>
                <a:ea typeface="inpin heiti" charset="-122"/>
              </a:rPr>
              <a:t>在这里输入段落文本内容请在这里输入段落文本内容请在这里输入段落文本内容</a:t>
            </a:r>
            <a:endParaRPr lang="zh-CN" altLang="en-US" dirty="0">
              <a:solidFill>
                <a:schemeClr val="bg1"/>
              </a:solidFill>
              <a:latin typeface="inpin heiti" charset="-122"/>
              <a:ea typeface="inpin heiti" charset="-122"/>
            </a:endParaRPr>
          </a:p>
        </p:txBody>
      </p:sp>
      <p:sp>
        <p:nvSpPr>
          <p:cNvPr id="6" name="TextBox 5"/>
          <p:cNvSpPr txBox="1"/>
          <p:nvPr/>
        </p:nvSpPr>
        <p:spPr>
          <a:xfrm>
            <a:off x="3446944" y="1808540"/>
            <a:ext cx="1906291" cy="1569660"/>
          </a:xfrm>
          <a:prstGeom prst="rect">
            <a:avLst/>
          </a:prstGeom>
          <a:noFill/>
        </p:spPr>
        <p:txBody>
          <a:bodyPr wrap="none" rtlCol="0">
            <a:spAutoFit/>
          </a:bodyPr>
          <a:lstStyle/>
          <a:p>
            <a:r>
              <a:rPr lang="en-US" sz="9600" dirty="0">
                <a:solidFill>
                  <a:srgbClr val="FFC000"/>
                </a:solidFill>
                <a:latin typeface="inpin heiti" charset="-122"/>
              </a:rPr>
              <a:t>315</a:t>
            </a:r>
            <a:endParaRPr lang="en-US" sz="9600" dirty="0">
              <a:solidFill>
                <a:srgbClr val="FFC000"/>
              </a:solidFill>
              <a:latin typeface="inpin heiti" charset="-122"/>
            </a:endParaRPr>
          </a:p>
        </p:txBody>
      </p:sp>
      <p:sp>
        <p:nvSpPr>
          <p:cNvPr id="15" name="TextBox 14"/>
          <p:cNvSpPr txBox="1"/>
          <p:nvPr/>
        </p:nvSpPr>
        <p:spPr>
          <a:xfrm>
            <a:off x="3416833" y="3280952"/>
            <a:ext cx="2298335" cy="658835"/>
          </a:xfrm>
          <a:prstGeom prst="rect">
            <a:avLst/>
          </a:prstGeom>
          <a:noFill/>
        </p:spPr>
        <p:txBody>
          <a:bodyPr wrap="square" rtlCol="0" anchor="ctr">
            <a:spAutoFit/>
          </a:bodyPr>
          <a:lstStyle/>
          <a:p>
            <a:pPr algn="ctr">
              <a:lnSpc>
                <a:spcPct val="150000"/>
              </a:lnSpc>
            </a:pPr>
            <a:r>
              <a:rPr lang="en-US" altLang="zh-CN" sz="2800" dirty="0">
                <a:solidFill>
                  <a:schemeClr val="bg1"/>
                </a:solidFill>
                <a:latin typeface="inpin heiti" charset="-122"/>
                <a:ea typeface="inpin heiti" charset="-122"/>
                <a:cs typeface="inpin heiti" charset="-122"/>
              </a:rPr>
              <a:t>TITLE HERE</a:t>
            </a:r>
            <a:endParaRPr lang="en-US" altLang="zh-CN" sz="2800" dirty="0">
              <a:solidFill>
                <a:schemeClr val="bg1"/>
              </a:solidFill>
              <a:latin typeface="inpin heiti" charset="-122"/>
              <a:ea typeface="inpin heiti" charset="-122"/>
              <a:cs typeface="inpin heiti" charset="-122"/>
            </a:endParaRPr>
          </a:p>
        </p:txBody>
      </p:sp>
      <p:sp>
        <p:nvSpPr>
          <p:cNvPr id="16" name="TextBox 15"/>
          <p:cNvSpPr txBox="1"/>
          <p:nvPr/>
        </p:nvSpPr>
        <p:spPr>
          <a:xfrm>
            <a:off x="3364496" y="3890715"/>
            <a:ext cx="2403008" cy="2169825"/>
          </a:xfrm>
          <a:prstGeom prst="rect">
            <a:avLst/>
          </a:prstGeom>
          <a:noFill/>
        </p:spPr>
        <p:txBody>
          <a:bodyPr wrap="square" rtlCol="0" anchor="ctr">
            <a:spAutoFit/>
          </a:bodyPr>
          <a:lstStyle/>
          <a:p>
            <a:pPr algn="ctr">
              <a:lnSpc>
                <a:spcPct val="150000"/>
              </a:lnSpc>
            </a:pPr>
            <a:r>
              <a:rPr lang="zh-CN" altLang="en-US" dirty="0">
                <a:solidFill>
                  <a:schemeClr val="bg1"/>
                </a:solidFill>
                <a:latin typeface="inpin heiti" charset="-122"/>
                <a:ea typeface="inpin heiti" charset="-122"/>
              </a:rPr>
              <a:t>在这里输入段落文本内容请在这里输入段落文本内容请在这里输入段落文本内容</a:t>
            </a:r>
            <a:endParaRPr lang="zh-CN" altLang="en-US" dirty="0">
              <a:solidFill>
                <a:schemeClr val="bg1"/>
              </a:solidFill>
              <a:latin typeface="inpin heiti" charset="-122"/>
              <a:ea typeface="inpin heiti" charset="-122"/>
            </a:endParaRPr>
          </a:p>
          <a:p>
            <a:pPr algn="ctr">
              <a:lnSpc>
                <a:spcPct val="150000"/>
              </a:lnSpc>
            </a:pPr>
            <a:r>
              <a:rPr lang="en-US" altLang="zh-CN" dirty="0">
                <a:solidFill>
                  <a:schemeClr val="bg1"/>
                </a:solidFill>
                <a:latin typeface="inpin heiti" charset="-122"/>
                <a:ea typeface="inpin heiti" charset="-122"/>
                <a:cs typeface="inpin heiti" charset="-122"/>
              </a:rPr>
              <a:t>.</a:t>
            </a:r>
            <a:endParaRPr lang="en-US" altLang="zh-CN" dirty="0">
              <a:solidFill>
                <a:schemeClr val="bg1"/>
              </a:solidFill>
              <a:latin typeface="inpin heiti" charset="-122"/>
              <a:ea typeface="inpin heiti" charset="-122"/>
              <a:cs typeface="inpin heiti" charset="-122"/>
            </a:endParaRPr>
          </a:p>
        </p:txBody>
      </p:sp>
      <p:sp>
        <p:nvSpPr>
          <p:cNvPr id="7" name="TextBox 6"/>
          <p:cNvSpPr txBox="1"/>
          <p:nvPr/>
        </p:nvSpPr>
        <p:spPr>
          <a:xfrm>
            <a:off x="6500145" y="1071940"/>
            <a:ext cx="1949573" cy="1569660"/>
          </a:xfrm>
          <a:prstGeom prst="rect">
            <a:avLst/>
          </a:prstGeom>
          <a:noFill/>
        </p:spPr>
        <p:txBody>
          <a:bodyPr wrap="none" rtlCol="0">
            <a:spAutoFit/>
          </a:bodyPr>
          <a:lstStyle/>
          <a:p>
            <a:r>
              <a:rPr lang="en-US" sz="9600" dirty="0">
                <a:solidFill>
                  <a:srgbClr val="FFC000"/>
                </a:solidFill>
                <a:latin typeface="inpin heiti" charset="-122"/>
              </a:rPr>
              <a:t>416</a:t>
            </a:r>
            <a:endParaRPr lang="en-US" sz="9600" dirty="0">
              <a:solidFill>
                <a:srgbClr val="FFC000"/>
              </a:solidFill>
              <a:latin typeface="inpin heiti" charset="-122"/>
            </a:endParaRPr>
          </a:p>
        </p:txBody>
      </p:sp>
      <p:sp>
        <p:nvSpPr>
          <p:cNvPr id="18" name="TextBox 17"/>
          <p:cNvSpPr txBox="1"/>
          <p:nvPr/>
        </p:nvSpPr>
        <p:spPr>
          <a:xfrm>
            <a:off x="6470034" y="2554863"/>
            <a:ext cx="2298335" cy="658835"/>
          </a:xfrm>
          <a:prstGeom prst="rect">
            <a:avLst/>
          </a:prstGeom>
          <a:noFill/>
        </p:spPr>
        <p:txBody>
          <a:bodyPr wrap="square" rtlCol="0" anchor="ctr">
            <a:spAutoFit/>
          </a:bodyPr>
          <a:lstStyle/>
          <a:p>
            <a:pPr algn="ctr">
              <a:lnSpc>
                <a:spcPct val="150000"/>
              </a:lnSpc>
            </a:pPr>
            <a:r>
              <a:rPr lang="en-US" altLang="zh-CN" sz="2800" dirty="0">
                <a:solidFill>
                  <a:schemeClr val="bg1"/>
                </a:solidFill>
                <a:latin typeface="inpin heiti" charset="-122"/>
                <a:ea typeface="inpin heiti" charset="-122"/>
                <a:cs typeface="inpin heiti" charset="-122"/>
              </a:rPr>
              <a:t>TITLE HERE</a:t>
            </a:r>
            <a:endParaRPr lang="en-US" altLang="zh-CN" sz="2800" dirty="0">
              <a:solidFill>
                <a:schemeClr val="bg1"/>
              </a:solidFill>
              <a:latin typeface="inpin heiti" charset="-122"/>
              <a:ea typeface="inpin heiti" charset="-122"/>
              <a:cs typeface="inpin heiti" charset="-122"/>
            </a:endParaRPr>
          </a:p>
        </p:txBody>
      </p:sp>
      <p:sp>
        <p:nvSpPr>
          <p:cNvPr id="19" name="TextBox 18"/>
          <p:cNvSpPr txBox="1"/>
          <p:nvPr/>
        </p:nvSpPr>
        <p:spPr>
          <a:xfrm>
            <a:off x="6422962" y="3143604"/>
            <a:ext cx="2392478" cy="1712135"/>
          </a:xfrm>
          <a:prstGeom prst="rect">
            <a:avLst/>
          </a:prstGeom>
          <a:noFill/>
        </p:spPr>
        <p:txBody>
          <a:bodyPr wrap="square" rtlCol="0" anchor="ctr">
            <a:spAutoFit/>
          </a:bodyPr>
          <a:lstStyle/>
          <a:p>
            <a:pPr algn="ctr">
              <a:lnSpc>
                <a:spcPct val="150000"/>
              </a:lnSpc>
            </a:pPr>
            <a:r>
              <a:rPr lang="zh-CN" altLang="en-US" dirty="0">
                <a:solidFill>
                  <a:schemeClr val="bg1"/>
                </a:solidFill>
                <a:latin typeface="inpin heiti" charset="-122"/>
                <a:ea typeface="inpin heiti" charset="-122"/>
              </a:rPr>
              <a:t>在这里输入段落文本内容请在这里输入段落文本内容请在这里输入段落文本内容</a:t>
            </a:r>
            <a:endParaRPr lang="zh-CN" altLang="en-US" dirty="0">
              <a:solidFill>
                <a:schemeClr val="bg1"/>
              </a:solidFill>
              <a:latin typeface="inpin heiti" charset="-122"/>
              <a:ea typeface="inpin heiti" charset="-122"/>
            </a:endParaRPr>
          </a:p>
        </p:txBody>
      </p:sp>
      <p:sp>
        <p:nvSpPr>
          <p:cNvPr id="8" name="TextBox 7"/>
          <p:cNvSpPr txBox="1"/>
          <p:nvPr/>
        </p:nvSpPr>
        <p:spPr>
          <a:xfrm>
            <a:off x="9542944" y="1808540"/>
            <a:ext cx="1887055" cy="1569660"/>
          </a:xfrm>
          <a:prstGeom prst="rect">
            <a:avLst/>
          </a:prstGeom>
          <a:noFill/>
        </p:spPr>
        <p:txBody>
          <a:bodyPr wrap="none" rtlCol="0">
            <a:spAutoFit/>
          </a:bodyPr>
          <a:lstStyle/>
          <a:p>
            <a:r>
              <a:rPr lang="en-US" sz="9600" dirty="0">
                <a:solidFill>
                  <a:srgbClr val="FFC000"/>
                </a:solidFill>
                <a:latin typeface="inpin heiti" charset="-122"/>
              </a:rPr>
              <a:t>517</a:t>
            </a:r>
            <a:endParaRPr lang="en-US" sz="9600" dirty="0">
              <a:solidFill>
                <a:srgbClr val="FFC000"/>
              </a:solidFill>
              <a:latin typeface="inpin heiti" charset="-122"/>
            </a:endParaRPr>
          </a:p>
        </p:txBody>
      </p:sp>
      <p:sp>
        <p:nvSpPr>
          <p:cNvPr id="21" name="TextBox 20"/>
          <p:cNvSpPr txBox="1"/>
          <p:nvPr/>
        </p:nvSpPr>
        <p:spPr>
          <a:xfrm>
            <a:off x="9512833" y="3301974"/>
            <a:ext cx="2298335" cy="658835"/>
          </a:xfrm>
          <a:prstGeom prst="rect">
            <a:avLst/>
          </a:prstGeom>
          <a:noFill/>
        </p:spPr>
        <p:txBody>
          <a:bodyPr wrap="square" rtlCol="0" anchor="ctr">
            <a:spAutoFit/>
          </a:bodyPr>
          <a:lstStyle/>
          <a:p>
            <a:pPr algn="ctr">
              <a:lnSpc>
                <a:spcPct val="150000"/>
              </a:lnSpc>
            </a:pPr>
            <a:r>
              <a:rPr lang="en-US" altLang="zh-CN" sz="2800" dirty="0">
                <a:solidFill>
                  <a:schemeClr val="bg1"/>
                </a:solidFill>
                <a:latin typeface="inpin heiti" charset="-122"/>
                <a:ea typeface="inpin heiti" charset="-122"/>
                <a:cs typeface="inpin heiti" charset="-122"/>
              </a:rPr>
              <a:t>TITLE HERE</a:t>
            </a:r>
            <a:endParaRPr lang="en-US" altLang="zh-CN" sz="2800" dirty="0">
              <a:solidFill>
                <a:schemeClr val="bg1"/>
              </a:solidFill>
              <a:latin typeface="inpin heiti" charset="-122"/>
              <a:ea typeface="inpin heiti" charset="-122"/>
              <a:cs typeface="inpin heiti" charset="-122"/>
            </a:endParaRPr>
          </a:p>
        </p:txBody>
      </p:sp>
      <p:sp>
        <p:nvSpPr>
          <p:cNvPr id="22" name="TextBox 21"/>
          <p:cNvSpPr txBox="1"/>
          <p:nvPr/>
        </p:nvSpPr>
        <p:spPr>
          <a:xfrm>
            <a:off x="9455416" y="3890715"/>
            <a:ext cx="2413168" cy="1712135"/>
          </a:xfrm>
          <a:prstGeom prst="rect">
            <a:avLst/>
          </a:prstGeom>
          <a:noFill/>
        </p:spPr>
        <p:txBody>
          <a:bodyPr wrap="square" rtlCol="0" anchor="ctr">
            <a:spAutoFit/>
          </a:bodyPr>
          <a:lstStyle/>
          <a:p>
            <a:pPr algn="ctr">
              <a:lnSpc>
                <a:spcPct val="150000"/>
              </a:lnSpc>
            </a:pPr>
            <a:r>
              <a:rPr lang="zh-CN" altLang="en-US" dirty="0">
                <a:solidFill>
                  <a:schemeClr val="bg1"/>
                </a:solidFill>
                <a:latin typeface="inpin heiti" charset="-122"/>
                <a:ea typeface="inpin heiti" charset="-122"/>
              </a:rPr>
              <a:t>在这里输入段落文本内容请在这里输入段落文本内容请在这里输入段落文本内容</a:t>
            </a:r>
            <a:endParaRPr lang="zh-CN" altLang="en-US" dirty="0">
              <a:solidFill>
                <a:schemeClr val="bg1"/>
              </a:solidFill>
              <a:latin typeface="inpin heiti" charset="-122"/>
              <a:ea typeface="inpin heiti"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4000">
        <p14:prism/>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ppt_w</p:attrName>
                                        </p:attrNameLst>
                                      </p:cBhvr>
                                      <p:tavLst>
                                        <p:tav tm="0">
                                          <p:val>
                                            <p:fltVal val="0"/>
                                          </p:val>
                                        </p:tav>
                                        <p:tav tm="100000">
                                          <p:val>
                                            <p:strVal val="#ppt_w"/>
                                          </p:val>
                                        </p:tav>
                                      </p:tavLst>
                                    </p:anim>
                                    <p:anim calcmode="lin" valueType="num">
                                      <p:cBhvr>
                                        <p:cTn id="26" dur="500" fill="hold"/>
                                        <p:tgtEl>
                                          <p:spTgt spid="8"/>
                                        </p:tgtEl>
                                        <p:attrNameLst>
                                          <p:attrName>ppt_h</p:attrName>
                                        </p:attrNameLst>
                                      </p:cBhvr>
                                      <p:tavLst>
                                        <p:tav tm="0">
                                          <p:val>
                                            <p:fltVal val="0"/>
                                          </p:val>
                                        </p:tav>
                                        <p:tav tm="100000">
                                          <p:val>
                                            <p:strVal val="#ppt_h"/>
                                          </p:val>
                                        </p:tav>
                                      </p:tavLst>
                                    </p:anim>
                                    <p:animEffect transition="in" filter="fade">
                                      <p:cBhvr>
                                        <p:cTn id="27" dur="500"/>
                                        <p:tgtEl>
                                          <p:spTgt spid="8"/>
                                        </p:tgtEl>
                                      </p:cBhvr>
                                    </p:animEffect>
                                  </p:childTnLst>
                                </p:cTn>
                              </p:par>
                            </p:childTnLst>
                          </p:cTn>
                        </p:par>
                        <p:par>
                          <p:cTn id="28" fill="hold">
                            <p:stCondLst>
                              <p:cond delay="2000"/>
                            </p:stCondLst>
                            <p:childTnLst>
                              <p:par>
                                <p:cTn id="29" presetID="47" presetClass="entr" presetSubtype="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1000"/>
                                        <p:tgtEl>
                                          <p:spTgt spid="9"/>
                                        </p:tgtEl>
                                      </p:cBhvr>
                                    </p:animEffect>
                                    <p:anim calcmode="lin" valueType="num">
                                      <p:cBhvr>
                                        <p:cTn id="32" dur="1000" fill="hold"/>
                                        <p:tgtEl>
                                          <p:spTgt spid="9"/>
                                        </p:tgtEl>
                                        <p:attrNameLst>
                                          <p:attrName>ppt_x</p:attrName>
                                        </p:attrNameLst>
                                      </p:cBhvr>
                                      <p:tavLst>
                                        <p:tav tm="0">
                                          <p:val>
                                            <p:strVal val="#ppt_x"/>
                                          </p:val>
                                        </p:tav>
                                        <p:tav tm="100000">
                                          <p:val>
                                            <p:strVal val="#ppt_x"/>
                                          </p:val>
                                        </p:tav>
                                      </p:tavLst>
                                    </p:anim>
                                    <p:anim calcmode="lin" valueType="num">
                                      <p:cBhvr>
                                        <p:cTn id="33" dur="1000" fill="hold"/>
                                        <p:tgtEl>
                                          <p:spTgt spid="9"/>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42" presetClass="entr" presetSubtype="0"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anim calcmode="lin" valueType="num">
                                      <p:cBhvr>
                                        <p:cTn id="38" dur="1000" fill="hold"/>
                                        <p:tgtEl>
                                          <p:spTgt spid="10"/>
                                        </p:tgtEl>
                                        <p:attrNameLst>
                                          <p:attrName>ppt_x</p:attrName>
                                        </p:attrNameLst>
                                      </p:cBhvr>
                                      <p:tavLst>
                                        <p:tav tm="0">
                                          <p:val>
                                            <p:strVal val="#ppt_x"/>
                                          </p:val>
                                        </p:tav>
                                        <p:tav tm="100000">
                                          <p:val>
                                            <p:strVal val="#ppt_x"/>
                                          </p:val>
                                        </p:tav>
                                      </p:tavLst>
                                    </p:anim>
                                    <p:anim calcmode="lin" valueType="num">
                                      <p:cBhvr>
                                        <p:cTn id="39" dur="1000" fill="hold"/>
                                        <p:tgtEl>
                                          <p:spTgt spid="10"/>
                                        </p:tgtEl>
                                        <p:attrNameLst>
                                          <p:attrName>ppt_y</p:attrName>
                                        </p:attrNameLst>
                                      </p:cBhvr>
                                      <p:tavLst>
                                        <p:tav tm="0">
                                          <p:val>
                                            <p:strVal val="#ppt_y+.1"/>
                                          </p:val>
                                        </p:tav>
                                        <p:tav tm="100000">
                                          <p:val>
                                            <p:strVal val="#ppt_y"/>
                                          </p:val>
                                        </p:tav>
                                      </p:tavLst>
                                    </p:anim>
                                  </p:childTnLst>
                                </p:cTn>
                              </p:par>
                            </p:childTnLst>
                          </p:cTn>
                        </p:par>
                        <p:par>
                          <p:cTn id="40" fill="hold">
                            <p:stCondLst>
                              <p:cond delay="4000"/>
                            </p:stCondLst>
                            <p:childTnLst>
                              <p:par>
                                <p:cTn id="41" presetID="47" presetClass="entr" presetSubtype="0"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1000"/>
                                        <p:tgtEl>
                                          <p:spTgt spid="15"/>
                                        </p:tgtEl>
                                      </p:cBhvr>
                                    </p:animEffect>
                                    <p:anim calcmode="lin" valueType="num">
                                      <p:cBhvr>
                                        <p:cTn id="44" dur="1000" fill="hold"/>
                                        <p:tgtEl>
                                          <p:spTgt spid="15"/>
                                        </p:tgtEl>
                                        <p:attrNameLst>
                                          <p:attrName>ppt_x</p:attrName>
                                        </p:attrNameLst>
                                      </p:cBhvr>
                                      <p:tavLst>
                                        <p:tav tm="0">
                                          <p:val>
                                            <p:strVal val="#ppt_x"/>
                                          </p:val>
                                        </p:tav>
                                        <p:tav tm="100000">
                                          <p:val>
                                            <p:strVal val="#ppt_x"/>
                                          </p:val>
                                        </p:tav>
                                      </p:tavLst>
                                    </p:anim>
                                    <p:anim calcmode="lin" valueType="num">
                                      <p:cBhvr>
                                        <p:cTn id="45" dur="1000" fill="hold"/>
                                        <p:tgtEl>
                                          <p:spTgt spid="15"/>
                                        </p:tgtEl>
                                        <p:attrNameLst>
                                          <p:attrName>ppt_y</p:attrName>
                                        </p:attrNameLst>
                                      </p:cBhvr>
                                      <p:tavLst>
                                        <p:tav tm="0">
                                          <p:val>
                                            <p:strVal val="#ppt_y-.1"/>
                                          </p:val>
                                        </p:tav>
                                        <p:tav tm="100000">
                                          <p:val>
                                            <p:strVal val="#ppt_y"/>
                                          </p:val>
                                        </p:tav>
                                      </p:tavLst>
                                    </p:anim>
                                  </p:childTnLst>
                                </p:cTn>
                              </p:par>
                            </p:childTnLst>
                          </p:cTn>
                        </p:par>
                        <p:par>
                          <p:cTn id="46" fill="hold">
                            <p:stCondLst>
                              <p:cond delay="5000"/>
                            </p:stCondLst>
                            <p:childTnLst>
                              <p:par>
                                <p:cTn id="47" presetID="42" presetClass="entr" presetSubtype="0" fill="hold" grpId="0" nodeType="after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1000"/>
                                        <p:tgtEl>
                                          <p:spTgt spid="16"/>
                                        </p:tgtEl>
                                      </p:cBhvr>
                                    </p:animEffect>
                                    <p:anim calcmode="lin" valueType="num">
                                      <p:cBhvr>
                                        <p:cTn id="50" dur="1000" fill="hold"/>
                                        <p:tgtEl>
                                          <p:spTgt spid="16"/>
                                        </p:tgtEl>
                                        <p:attrNameLst>
                                          <p:attrName>ppt_x</p:attrName>
                                        </p:attrNameLst>
                                      </p:cBhvr>
                                      <p:tavLst>
                                        <p:tav tm="0">
                                          <p:val>
                                            <p:strVal val="#ppt_x"/>
                                          </p:val>
                                        </p:tav>
                                        <p:tav tm="100000">
                                          <p:val>
                                            <p:strVal val="#ppt_x"/>
                                          </p:val>
                                        </p:tav>
                                      </p:tavLst>
                                    </p:anim>
                                    <p:anim calcmode="lin" valueType="num">
                                      <p:cBhvr>
                                        <p:cTn id="51" dur="1000" fill="hold"/>
                                        <p:tgtEl>
                                          <p:spTgt spid="16"/>
                                        </p:tgtEl>
                                        <p:attrNameLst>
                                          <p:attrName>ppt_y</p:attrName>
                                        </p:attrNameLst>
                                      </p:cBhvr>
                                      <p:tavLst>
                                        <p:tav tm="0">
                                          <p:val>
                                            <p:strVal val="#ppt_y+.1"/>
                                          </p:val>
                                        </p:tav>
                                        <p:tav tm="100000">
                                          <p:val>
                                            <p:strVal val="#ppt_y"/>
                                          </p:val>
                                        </p:tav>
                                      </p:tavLst>
                                    </p:anim>
                                  </p:childTnLst>
                                </p:cTn>
                              </p:par>
                            </p:childTnLst>
                          </p:cTn>
                        </p:par>
                        <p:par>
                          <p:cTn id="52" fill="hold">
                            <p:stCondLst>
                              <p:cond delay="6000"/>
                            </p:stCondLst>
                            <p:childTnLst>
                              <p:par>
                                <p:cTn id="53" presetID="47" presetClass="entr" presetSubtype="0" fill="hold" grpId="0" nodeType="after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1000"/>
                                        <p:tgtEl>
                                          <p:spTgt spid="18"/>
                                        </p:tgtEl>
                                      </p:cBhvr>
                                    </p:animEffect>
                                    <p:anim calcmode="lin" valueType="num">
                                      <p:cBhvr>
                                        <p:cTn id="56" dur="1000" fill="hold"/>
                                        <p:tgtEl>
                                          <p:spTgt spid="18"/>
                                        </p:tgtEl>
                                        <p:attrNameLst>
                                          <p:attrName>ppt_x</p:attrName>
                                        </p:attrNameLst>
                                      </p:cBhvr>
                                      <p:tavLst>
                                        <p:tav tm="0">
                                          <p:val>
                                            <p:strVal val="#ppt_x"/>
                                          </p:val>
                                        </p:tav>
                                        <p:tav tm="100000">
                                          <p:val>
                                            <p:strVal val="#ppt_x"/>
                                          </p:val>
                                        </p:tav>
                                      </p:tavLst>
                                    </p:anim>
                                    <p:anim calcmode="lin" valueType="num">
                                      <p:cBhvr>
                                        <p:cTn id="57" dur="1000" fill="hold"/>
                                        <p:tgtEl>
                                          <p:spTgt spid="18"/>
                                        </p:tgtEl>
                                        <p:attrNameLst>
                                          <p:attrName>ppt_y</p:attrName>
                                        </p:attrNameLst>
                                      </p:cBhvr>
                                      <p:tavLst>
                                        <p:tav tm="0">
                                          <p:val>
                                            <p:strVal val="#ppt_y-.1"/>
                                          </p:val>
                                        </p:tav>
                                        <p:tav tm="100000">
                                          <p:val>
                                            <p:strVal val="#ppt_y"/>
                                          </p:val>
                                        </p:tav>
                                      </p:tavLst>
                                    </p:anim>
                                  </p:childTnLst>
                                </p:cTn>
                              </p:par>
                            </p:childTnLst>
                          </p:cTn>
                        </p:par>
                        <p:par>
                          <p:cTn id="58" fill="hold">
                            <p:stCondLst>
                              <p:cond delay="7000"/>
                            </p:stCondLst>
                            <p:childTnLst>
                              <p:par>
                                <p:cTn id="59" presetID="42" presetClass="entr" presetSubtype="0" fill="hold" grpId="0" nodeType="after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fade">
                                      <p:cBhvr>
                                        <p:cTn id="61" dur="1000"/>
                                        <p:tgtEl>
                                          <p:spTgt spid="19"/>
                                        </p:tgtEl>
                                      </p:cBhvr>
                                    </p:animEffect>
                                    <p:anim calcmode="lin" valueType="num">
                                      <p:cBhvr>
                                        <p:cTn id="62" dur="1000" fill="hold"/>
                                        <p:tgtEl>
                                          <p:spTgt spid="19"/>
                                        </p:tgtEl>
                                        <p:attrNameLst>
                                          <p:attrName>ppt_x</p:attrName>
                                        </p:attrNameLst>
                                      </p:cBhvr>
                                      <p:tavLst>
                                        <p:tav tm="0">
                                          <p:val>
                                            <p:strVal val="#ppt_x"/>
                                          </p:val>
                                        </p:tav>
                                        <p:tav tm="100000">
                                          <p:val>
                                            <p:strVal val="#ppt_x"/>
                                          </p:val>
                                        </p:tav>
                                      </p:tavLst>
                                    </p:anim>
                                    <p:anim calcmode="lin" valueType="num">
                                      <p:cBhvr>
                                        <p:cTn id="63" dur="1000" fill="hold"/>
                                        <p:tgtEl>
                                          <p:spTgt spid="19"/>
                                        </p:tgtEl>
                                        <p:attrNameLst>
                                          <p:attrName>ppt_y</p:attrName>
                                        </p:attrNameLst>
                                      </p:cBhvr>
                                      <p:tavLst>
                                        <p:tav tm="0">
                                          <p:val>
                                            <p:strVal val="#ppt_y+.1"/>
                                          </p:val>
                                        </p:tav>
                                        <p:tav tm="100000">
                                          <p:val>
                                            <p:strVal val="#ppt_y"/>
                                          </p:val>
                                        </p:tav>
                                      </p:tavLst>
                                    </p:anim>
                                  </p:childTnLst>
                                </p:cTn>
                              </p:par>
                            </p:childTnLst>
                          </p:cTn>
                        </p:par>
                        <p:par>
                          <p:cTn id="64" fill="hold">
                            <p:stCondLst>
                              <p:cond delay="8000"/>
                            </p:stCondLst>
                            <p:childTnLst>
                              <p:par>
                                <p:cTn id="65" presetID="47" presetClass="entr" presetSubtype="0" fill="hold" grpId="0" nodeType="after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fade">
                                      <p:cBhvr>
                                        <p:cTn id="67" dur="1000"/>
                                        <p:tgtEl>
                                          <p:spTgt spid="21"/>
                                        </p:tgtEl>
                                      </p:cBhvr>
                                    </p:animEffect>
                                    <p:anim calcmode="lin" valueType="num">
                                      <p:cBhvr>
                                        <p:cTn id="68" dur="1000" fill="hold"/>
                                        <p:tgtEl>
                                          <p:spTgt spid="21"/>
                                        </p:tgtEl>
                                        <p:attrNameLst>
                                          <p:attrName>ppt_x</p:attrName>
                                        </p:attrNameLst>
                                      </p:cBhvr>
                                      <p:tavLst>
                                        <p:tav tm="0">
                                          <p:val>
                                            <p:strVal val="#ppt_x"/>
                                          </p:val>
                                        </p:tav>
                                        <p:tav tm="100000">
                                          <p:val>
                                            <p:strVal val="#ppt_x"/>
                                          </p:val>
                                        </p:tav>
                                      </p:tavLst>
                                    </p:anim>
                                    <p:anim calcmode="lin" valueType="num">
                                      <p:cBhvr>
                                        <p:cTn id="69" dur="1000" fill="hold"/>
                                        <p:tgtEl>
                                          <p:spTgt spid="21"/>
                                        </p:tgtEl>
                                        <p:attrNameLst>
                                          <p:attrName>ppt_y</p:attrName>
                                        </p:attrNameLst>
                                      </p:cBhvr>
                                      <p:tavLst>
                                        <p:tav tm="0">
                                          <p:val>
                                            <p:strVal val="#ppt_y-.1"/>
                                          </p:val>
                                        </p:tav>
                                        <p:tav tm="100000">
                                          <p:val>
                                            <p:strVal val="#ppt_y"/>
                                          </p:val>
                                        </p:tav>
                                      </p:tavLst>
                                    </p:anim>
                                  </p:childTnLst>
                                </p:cTn>
                              </p:par>
                            </p:childTnLst>
                          </p:cTn>
                        </p:par>
                        <p:par>
                          <p:cTn id="70" fill="hold">
                            <p:stCondLst>
                              <p:cond delay="9000"/>
                            </p:stCondLst>
                            <p:childTnLst>
                              <p:par>
                                <p:cTn id="71" presetID="42" presetClass="entr" presetSubtype="0" fill="hold" grpId="0" nodeType="afterEffect">
                                  <p:stCondLst>
                                    <p:cond delay="0"/>
                                  </p:stCondLst>
                                  <p:childTnLst>
                                    <p:set>
                                      <p:cBhvr>
                                        <p:cTn id="72" dur="1" fill="hold">
                                          <p:stCondLst>
                                            <p:cond delay="0"/>
                                          </p:stCondLst>
                                        </p:cTn>
                                        <p:tgtEl>
                                          <p:spTgt spid="22"/>
                                        </p:tgtEl>
                                        <p:attrNameLst>
                                          <p:attrName>style.visibility</p:attrName>
                                        </p:attrNameLst>
                                      </p:cBhvr>
                                      <p:to>
                                        <p:strVal val="visible"/>
                                      </p:to>
                                    </p:set>
                                    <p:animEffect transition="in" filter="fade">
                                      <p:cBhvr>
                                        <p:cTn id="73" dur="1000"/>
                                        <p:tgtEl>
                                          <p:spTgt spid="22"/>
                                        </p:tgtEl>
                                      </p:cBhvr>
                                    </p:animEffect>
                                    <p:anim calcmode="lin" valueType="num">
                                      <p:cBhvr>
                                        <p:cTn id="74" dur="1000" fill="hold"/>
                                        <p:tgtEl>
                                          <p:spTgt spid="22"/>
                                        </p:tgtEl>
                                        <p:attrNameLst>
                                          <p:attrName>ppt_x</p:attrName>
                                        </p:attrNameLst>
                                      </p:cBhvr>
                                      <p:tavLst>
                                        <p:tav tm="0">
                                          <p:val>
                                            <p:strVal val="#ppt_x"/>
                                          </p:val>
                                        </p:tav>
                                        <p:tav tm="100000">
                                          <p:val>
                                            <p:strVal val="#ppt_x"/>
                                          </p:val>
                                        </p:tav>
                                      </p:tavLst>
                                    </p:anim>
                                    <p:anim calcmode="lin" valueType="num">
                                      <p:cBhvr>
                                        <p:cTn id="75"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0" grpId="0"/>
      <p:bldP spid="6" grpId="0"/>
      <p:bldP spid="15" grpId="0"/>
      <p:bldP spid="16" grpId="0"/>
      <p:bldP spid="7" grpId="0"/>
      <p:bldP spid="18" grpId="0"/>
      <p:bldP spid="19" grpId="0"/>
      <p:bldP spid="8" grpId="0"/>
      <p:bldP spid="21" grpId="0"/>
      <p:bldP spid="2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p:cNvGraphicFramePr/>
          <p:nvPr/>
        </p:nvGraphicFramePr>
        <p:xfrm>
          <a:off x="4267200" y="929640"/>
          <a:ext cx="7894320" cy="4998720"/>
        </p:xfrm>
        <a:graphic>
          <a:graphicData uri="http://schemas.openxmlformats.org/drawingml/2006/chart">
            <c:chart xmlns:c="http://schemas.openxmlformats.org/drawingml/2006/chart" xmlns:r="http://schemas.openxmlformats.org/officeDocument/2006/relationships" r:id="rId1"/>
          </a:graphicData>
        </a:graphic>
      </p:graphicFrame>
      <p:sp>
        <p:nvSpPr>
          <p:cNvPr id="8" name="Rectangle 7"/>
          <p:cNvSpPr/>
          <p:nvPr/>
        </p:nvSpPr>
        <p:spPr>
          <a:xfrm>
            <a:off x="0" y="0"/>
            <a:ext cx="4068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inpin heiti" charset="-122"/>
            </a:endParaRPr>
          </a:p>
        </p:txBody>
      </p:sp>
      <p:sp>
        <p:nvSpPr>
          <p:cNvPr id="9" name="Rectangle 8"/>
          <p:cNvSpPr/>
          <p:nvPr/>
        </p:nvSpPr>
        <p:spPr>
          <a:xfrm rot="5400000">
            <a:off x="1962000" y="3303000"/>
            <a:ext cx="3960000" cy="252000"/>
          </a:xfrm>
          <a:prstGeom prst="rect">
            <a:avLst/>
          </a:prstGeom>
          <a:solidFill>
            <a:srgbClr val="FFC000"/>
          </a:solidFill>
        </p:spPr>
        <p:txBody>
          <a:bodyPr vert="horz" lIns="91440" tIns="45720" rIns="91440" bIns="45720" rtlCol="0" anchor="b">
            <a:normAutofit fontScale="25000" lnSpcReduction="20000"/>
          </a:bodyPr>
          <a:lstStyle/>
          <a:p>
            <a:pPr algn="ctr">
              <a:lnSpc>
                <a:spcPct val="90000"/>
              </a:lnSpc>
              <a:spcBef>
                <a:spcPct val="0"/>
              </a:spcBef>
            </a:pPr>
            <a:endParaRPr lang="en-US" sz="6000" dirty="0">
              <a:solidFill>
                <a:schemeClr val="tx1"/>
              </a:solidFill>
              <a:latin typeface="inpin heiti" charset="-122"/>
              <a:ea typeface="+mj-ea"/>
              <a:cs typeface="+mj-cs"/>
            </a:endParaRPr>
          </a:p>
        </p:txBody>
      </p:sp>
      <p:sp>
        <p:nvSpPr>
          <p:cNvPr id="10" name="TextBox 9"/>
          <p:cNvSpPr txBox="1"/>
          <p:nvPr/>
        </p:nvSpPr>
        <p:spPr>
          <a:xfrm>
            <a:off x="327254" y="1857352"/>
            <a:ext cx="3115779" cy="834972"/>
          </a:xfrm>
          <a:prstGeom prst="rect">
            <a:avLst/>
          </a:prstGeom>
          <a:noFill/>
        </p:spPr>
        <p:txBody>
          <a:bodyPr wrap="square" rtlCol="0" anchor="ctr">
            <a:spAutoFit/>
          </a:bodyPr>
          <a:lstStyle/>
          <a:p>
            <a:pPr algn="ctr">
              <a:lnSpc>
                <a:spcPct val="150000"/>
              </a:lnSpc>
            </a:pPr>
            <a:r>
              <a:rPr lang="zh-CN" altLang="en-US" sz="3600" dirty="0">
                <a:latin typeface="inpin heiti" charset="-122"/>
                <a:ea typeface="inpin heiti" charset="-122"/>
                <a:cs typeface="inpin heiti" charset="-122"/>
              </a:rPr>
              <a:t>市场开拓计划</a:t>
            </a:r>
            <a:endParaRPr lang="zh-CN" altLang="en-US" sz="3600" dirty="0">
              <a:latin typeface="inpin heiti" charset="-122"/>
              <a:ea typeface="inpin heiti" charset="-122"/>
              <a:cs typeface="inpin heiti" charset="-122"/>
            </a:endParaRPr>
          </a:p>
        </p:txBody>
      </p:sp>
      <p:sp>
        <p:nvSpPr>
          <p:cNvPr id="11" name="TextBox 10"/>
          <p:cNvSpPr txBox="1"/>
          <p:nvPr/>
        </p:nvSpPr>
        <p:spPr>
          <a:xfrm>
            <a:off x="261510" y="2765966"/>
            <a:ext cx="3247267" cy="2249398"/>
          </a:xfrm>
          <a:prstGeom prst="rect">
            <a:avLst/>
          </a:prstGeom>
          <a:noFill/>
        </p:spPr>
        <p:txBody>
          <a:bodyPr wrap="square" rtlCol="0" anchor="ctr">
            <a:spAutoFit/>
          </a:bodyPr>
          <a:lstStyle/>
          <a:p>
            <a:pPr algn="ctr">
              <a:lnSpc>
                <a:spcPct val="150000"/>
              </a:lnSpc>
            </a:pPr>
            <a:r>
              <a:rPr lang="zh-CN" altLang="en-US" sz="2400" dirty="0">
                <a:latin typeface="inpin heiti" charset="-122"/>
                <a:ea typeface="inpin heiti" charset="-122"/>
                <a:cs typeface="inpin heiti" charset="-122"/>
              </a:rPr>
              <a:t>请在这里输入段落文本内容请在这里输入段落文本内容请在这里输入段落文本内容</a:t>
            </a:r>
            <a:endParaRPr lang="zh-CN" altLang="en-US" sz="2400" dirty="0">
              <a:latin typeface="inpin heiti" charset="-122"/>
              <a:ea typeface="inpin heiti" charset="-122"/>
              <a:cs typeface="inpin heiti" charset="-122"/>
            </a:endParaRPr>
          </a:p>
        </p:txBody>
      </p:sp>
      <p:sp>
        <p:nvSpPr>
          <p:cNvPr id="13" name="Chevron 12"/>
          <p:cNvSpPr/>
          <p:nvPr/>
        </p:nvSpPr>
        <p:spPr>
          <a:xfrm>
            <a:off x="2616688" y="5996026"/>
            <a:ext cx="725656" cy="567136"/>
          </a:xfrm>
          <a:prstGeom prst="chevron">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inpin heiti" charset="-122"/>
            </a:endParaRPr>
          </a:p>
        </p:txBody>
      </p:sp>
      <p:sp>
        <p:nvSpPr>
          <p:cNvPr id="14" name="Chevron 13"/>
          <p:cNvSpPr/>
          <p:nvPr/>
        </p:nvSpPr>
        <p:spPr>
          <a:xfrm>
            <a:off x="3342344" y="5996026"/>
            <a:ext cx="725656" cy="567136"/>
          </a:xfrm>
          <a:prstGeom prst="chevron">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inpin heiti" charset="-122"/>
            </a:endParaRPr>
          </a:p>
        </p:txBody>
      </p:sp>
      <p:sp>
        <p:nvSpPr>
          <p:cNvPr id="15" name="Chevron 14"/>
          <p:cNvSpPr/>
          <p:nvPr/>
        </p:nvSpPr>
        <p:spPr>
          <a:xfrm>
            <a:off x="4068000" y="5996026"/>
            <a:ext cx="725656" cy="567136"/>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inpin heiti" charset="-122"/>
            </a:endParaRPr>
          </a:p>
        </p:txBody>
      </p:sp>
      <p:sp>
        <p:nvSpPr>
          <p:cNvPr id="16" name="Chevron 15"/>
          <p:cNvSpPr/>
          <p:nvPr/>
        </p:nvSpPr>
        <p:spPr>
          <a:xfrm>
            <a:off x="4793656" y="5996026"/>
            <a:ext cx="725656" cy="567136"/>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inpin heiti"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4000">
        <p14:prism/>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000"/>
                                        <p:tgtEl>
                                          <p:spTgt spid="11"/>
                                        </p:tgtEl>
                                      </p:cBhvr>
                                    </p:animEffect>
                                    <p:anim calcmode="lin" valueType="num">
                                      <p:cBhvr>
                                        <p:cTn id="14" dur="1000" fill="hold"/>
                                        <p:tgtEl>
                                          <p:spTgt spid="11"/>
                                        </p:tgtEl>
                                        <p:attrNameLst>
                                          <p:attrName>ppt_x</p:attrName>
                                        </p:attrNameLst>
                                      </p:cBhvr>
                                      <p:tavLst>
                                        <p:tav tm="0">
                                          <p:val>
                                            <p:strVal val="#ppt_x"/>
                                          </p:val>
                                        </p:tav>
                                        <p:tav tm="100000">
                                          <p:val>
                                            <p:strVal val="#ppt_x"/>
                                          </p:val>
                                        </p:tav>
                                      </p:tavLst>
                                    </p:anim>
                                    <p:anim calcmode="lin" valueType="num">
                                      <p:cBhvr>
                                        <p:cTn id="15" dur="1000" fill="hold"/>
                                        <p:tgtEl>
                                          <p:spTgt spid="11"/>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8"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250"/>
                                        <p:tgtEl>
                                          <p:spTgt spid="13"/>
                                        </p:tgtEl>
                                      </p:cBhvr>
                                    </p:animEffect>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left)">
                                      <p:cBhvr>
                                        <p:cTn id="23" dur="250"/>
                                        <p:tgtEl>
                                          <p:spTgt spid="14"/>
                                        </p:tgtEl>
                                      </p:cBhvr>
                                    </p:animEffect>
                                  </p:childTnLst>
                                </p:cTn>
                              </p:par>
                            </p:childTnLst>
                          </p:cTn>
                        </p:par>
                        <p:par>
                          <p:cTn id="24" fill="hold">
                            <p:stCondLst>
                              <p:cond delay="3000"/>
                            </p:stCondLst>
                            <p:childTnLst>
                              <p:par>
                                <p:cTn id="25" presetID="22" presetClass="entr" presetSubtype="8"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250"/>
                                        <p:tgtEl>
                                          <p:spTgt spid="15"/>
                                        </p:tgtEl>
                                      </p:cBhvr>
                                    </p:animEffect>
                                  </p:childTnLst>
                                </p:cTn>
                              </p:par>
                            </p:childTnLst>
                          </p:cTn>
                        </p:par>
                        <p:par>
                          <p:cTn id="28" fill="hold">
                            <p:stCondLst>
                              <p:cond delay="3500"/>
                            </p:stCondLst>
                            <p:childTnLst>
                              <p:par>
                                <p:cTn id="29" presetID="22" presetClass="entr" presetSubtype="8"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250"/>
                                        <p:tgtEl>
                                          <p:spTgt spid="16"/>
                                        </p:tgtEl>
                                      </p:cBhvr>
                                    </p:animEffect>
                                  </p:childTnLst>
                                </p:cTn>
                              </p:par>
                            </p:childTnLst>
                          </p:cTn>
                        </p:par>
                        <p:par>
                          <p:cTn id="32" fill="hold">
                            <p:stCondLst>
                              <p:cond delay="4000"/>
                            </p:stCondLst>
                            <p:childTnLst>
                              <p:par>
                                <p:cTn id="33" presetID="22" presetClass="entr" presetSubtype="8" fill="hold" grpId="0" nodeType="afterEffect">
                                  <p:stCondLst>
                                    <p:cond delay="0"/>
                                  </p:stCondLst>
                                  <p:childTnLst>
                                    <p:set>
                                      <p:cBhvr>
                                        <p:cTn id="34" dur="1" fill="hold">
                                          <p:stCondLst>
                                            <p:cond delay="0"/>
                                          </p:stCondLst>
                                        </p:cTn>
                                        <p:tgtEl>
                                          <p:spTgt spid="6">
                                            <p:graphicEl>
                                              <a:chart seriesIdx="-3" categoryIdx="-3" bldStep="gridLegend"/>
                                            </p:graphicEl>
                                          </p:spTgt>
                                        </p:tgtEl>
                                        <p:attrNameLst>
                                          <p:attrName>style.visibility</p:attrName>
                                        </p:attrNameLst>
                                      </p:cBhvr>
                                      <p:to>
                                        <p:strVal val="visible"/>
                                      </p:to>
                                    </p:set>
                                    <p:animEffect transition="in" filter="wipe(left)">
                                      <p:cBhvr>
                                        <p:cTn id="35" dur="1000"/>
                                        <p:tgtEl>
                                          <p:spTgt spid="6">
                                            <p:graphicEl>
                                              <a:chart seriesIdx="-3" categoryIdx="-3" bldStep="gridLegend"/>
                                            </p:graphicEl>
                                          </p:spTgt>
                                        </p:tgtEl>
                                      </p:cBhvr>
                                    </p:animEffect>
                                  </p:childTnLst>
                                </p:cTn>
                              </p:par>
                            </p:childTnLst>
                          </p:cTn>
                        </p:par>
                        <p:par>
                          <p:cTn id="36" fill="hold">
                            <p:stCondLst>
                              <p:cond delay="5000"/>
                            </p:stCondLst>
                            <p:childTnLst>
                              <p:par>
                                <p:cTn id="37" presetID="22" presetClass="entr" presetSubtype="8" fill="hold" grpId="0" nodeType="afterEffect">
                                  <p:stCondLst>
                                    <p:cond delay="0"/>
                                  </p:stCondLst>
                                  <p:childTnLst>
                                    <p:set>
                                      <p:cBhvr>
                                        <p:cTn id="38" dur="1" fill="hold">
                                          <p:stCondLst>
                                            <p:cond delay="0"/>
                                          </p:stCondLst>
                                        </p:cTn>
                                        <p:tgtEl>
                                          <p:spTgt spid="6">
                                            <p:graphicEl>
                                              <a:chart seriesIdx="0" categoryIdx="-4" bldStep="series"/>
                                            </p:graphicEl>
                                          </p:spTgt>
                                        </p:tgtEl>
                                        <p:attrNameLst>
                                          <p:attrName>style.visibility</p:attrName>
                                        </p:attrNameLst>
                                      </p:cBhvr>
                                      <p:to>
                                        <p:strVal val="visible"/>
                                      </p:to>
                                    </p:set>
                                    <p:animEffect transition="in" filter="wipe(left)">
                                      <p:cBhvr>
                                        <p:cTn id="39" dur="1000"/>
                                        <p:tgtEl>
                                          <p:spTgt spid="6">
                                            <p:graphicEl>
                                              <a:chart seriesIdx="0" categoryIdx="-4" bldStep="series"/>
                                            </p:graphicEl>
                                          </p:spTgt>
                                        </p:tgtEl>
                                      </p:cBhvr>
                                    </p:animEffect>
                                  </p:childTnLst>
                                </p:cTn>
                              </p:par>
                            </p:childTnLst>
                          </p:cTn>
                        </p:par>
                        <p:par>
                          <p:cTn id="40" fill="hold">
                            <p:stCondLst>
                              <p:cond delay="6000"/>
                            </p:stCondLst>
                            <p:childTnLst>
                              <p:par>
                                <p:cTn id="41" presetID="22" presetClass="entr" presetSubtype="8" fill="hold" grpId="0" nodeType="afterEffect">
                                  <p:stCondLst>
                                    <p:cond delay="0"/>
                                  </p:stCondLst>
                                  <p:childTnLst>
                                    <p:set>
                                      <p:cBhvr>
                                        <p:cTn id="42" dur="1" fill="hold">
                                          <p:stCondLst>
                                            <p:cond delay="0"/>
                                          </p:stCondLst>
                                        </p:cTn>
                                        <p:tgtEl>
                                          <p:spTgt spid="6">
                                            <p:graphicEl>
                                              <a:chart seriesIdx="1" categoryIdx="-4" bldStep="series"/>
                                            </p:graphicEl>
                                          </p:spTgt>
                                        </p:tgtEl>
                                        <p:attrNameLst>
                                          <p:attrName>style.visibility</p:attrName>
                                        </p:attrNameLst>
                                      </p:cBhvr>
                                      <p:to>
                                        <p:strVal val="visible"/>
                                      </p:to>
                                    </p:set>
                                    <p:animEffect transition="in" filter="wipe(left)">
                                      <p:cBhvr>
                                        <p:cTn id="43" dur="1000"/>
                                        <p:tgtEl>
                                          <p:spTgt spid="6">
                                            <p:graphicEl>
                                              <a:chart seriesIdx="1"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uiExpand="1">
        <p:bldSub>
          <a:bldChart bld="series"/>
        </p:bldSub>
      </p:bldGraphic>
      <p:bldP spid="10" grpId="0"/>
      <p:bldP spid="11" grpId="0"/>
      <p:bldP spid="13" grpId="0" animBg="1"/>
      <p:bldP spid="14" grpId="0" animBg="1"/>
      <p:bldP spid="15" grpId="0" animBg="1"/>
      <p:bldP spid="1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1" name="组合 68"/>
          <p:cNvGrpSpPr/>
          <p:nvPr/>
        </p:nvGrpSpPr>
        <p:grpSpPr>
          <a:xfrm>
            <a:off x="7224477" y="2483039"/>
            <a:ext cx="2472268" cy="2351616"/>
            <a:chOff x="5929313" y="3817937"/>
            <a:chExt cx="1854201" cy="1763712"/>
          </a:xfrm>
          <a:solidFill>
            <a:srgbClr val="FFC000"/>
          </a:solidFill>
        </p:grpSpPr>
        <p:sp>
          <p:nvSpPr>
            <p:cNvPr id="142" name="Freeform 30"/>
            <p:cNvSpPr/>
            <p:nvPr/>
          </p:nvSpPr>
          <p:spPr bwMode="auto">
            <a:xfrm>
              <a:off x="6369051" y="3825874"/>
              <a:ext cx="395288" cy="187325"/>
            </a:xfrm>
            <a:custGeom>
              <a:avLst/>
              <a:gdLst>
                <a:gd name="T0" fmla="*/ 0 w 105"/>
                <a:gd name="T1" fmla="*/ 40 h 50"/>
                <a:gd name="T2" fmla="*/ 105 w 105"/>
                <a:gd name="T3" fmla="*/ 0 h 50"/>
                <a:gd name="T4" fmla="*/ 95 w 105"/>
                <a:gd name="T5" fmla="*/ 40 h 50"/>
                <a:gd name="T6" fmla="*/ 75 w 105"/>
                <a:gd name="T7" fmla="*/ 50 h 50"/>
                <a:gd name="T8" fmla="*/ 0 w 105"/>
                <a:gd name="T9" fmla="*/ 40 h 50"/>
              </a:gdLst>
              <a:ahLst/>
              <a:cxnLst>
                <a:cxn ang="0">
                  <a:pos x="T0" y="T1"/>
                </a:cxn>
                <a:cxn ang="0">
                  <a:pos x="T2" y="T3"/>
                </a:cxn>
                <a:cxn ang="0">
                  <a:pos x="T4" y="T5"/>
                </a:cxn>
                <a:cxn ang="0">
                  <a:pos x="T6" y="T7"/>
                </a:cxn>
                <a:cxn ang="0">
                  <a:pos x="T8" y="T9"/>
                </a:cxn>
              </a:cxnLst>
              <a:rect l="0" t="0" r="r" b="b"/>
              <a:pathLst>
                <a:path w="105" h="50">
                  <a:moveTo>
                    <a:pt x="0" y="40"/>
                  </a:moveTo>
                  <a:cubicBezTo>
                    <a:pt x="32" y="20"/>
                    <a:pt x="67" y="5"/>
                    <a:pt x="105" y="0"/>
                  </a:cubicBezTo>
                  <a:cubicBezTo>
                    <a:pt x="101" y="13"/>
                    <a:pt x="98" y="27"/>
                    <a:pt x="95" y="40"/>
                  </a:cubicBezTo>
                  <a:cubicBezTo>
                    <a:pt x="88" y="41"/>
                    <a:pt x="81" y="45"/>
                    <a:pt x="75" y="50"/>
                  </a:cubicBezTo>
                  <a:cubicBezTo>
                    <a:pt x="50" y="46"/>
                    <a:pt x="25" y="43"/>
                    <a:pt x="0"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143" name="Freeform 31"/>
            <p:cNvSpPr/>
            <p:nvPr/>
          </p:nvSpPr>
          <p:spPr bwMode="auto">
            <a:xfrm>
              <a:off x="6783388" y="3817937"/>
              <a:ext cx="288925" cy="176212"/>
            </a:xfrm>
            <a:custGeom>
              <a:avLst/>
              <a:gdLst>
                <a:gd name="T0" fmla="*/ 11 w 77"/>
                <a:gd name="T1" fmla="*/ 2 h 47"/>
                <a:gd name="T2" fmla="*/ 77 w 77"/>
                <a:gd name="T3" fmla="*/ 8 h 47"/>
                <a:gd name="T4" fmla="*/ 0 w 77"/>
                <a:gd name="T5" fmla="*/ 47 h 47"/>
                <a:gd name="T6" fmla="*/ 11 w 77"/>
                <a:gd name="T7" fmla="*/ 2 h 47"/>
              </a:gdLst>
              <a:ahLst/>
              <a:cxnLst>
                <a:cxn ang="0">
                  <a:pos x="T0" y="T1"/>
                </a:cxn>
                <a:cxn ang="0">
                  <a:pos x="T2" y="T3"/>
                </a:cxn>
                <a:cxn ang="0">
                  <a:pos x="T4" y="T5"/>
                </a:cxn>
                <a:cxn ang="0">
                  <a:pos x="T6" y="T7"/>
                </a:cxn>
              </a:cxnLst>
              <a:rect l="0" t="0" r="r" b="b"/>
              <a:pathLst>
                <a:path w="77" h="47">
                  <a:moveTo>
                    <a:pt x="11" y="2"/>
                  </a:moveTo>
                  <a:cubicBezTo>
                    <a:pt x="33" y="0"/>
                    <a:pt x="56" y="2"/>
                    <a:pt x="77" y="8"/>
                  </a:cubicBezTo>
                  <a:cubicBezTo>
                    <a:pt x="50" y="18"/>
                    <a:pt x="24" y="30"/>
                    <a:pt x="0" y="47"/>
                  </a:cubicBezTo>
                  <a:cubicBezTo>
                    <a:pt x="3" y="31"/>
                    <a:pt x="7" y="16"/>
                    <a:pt x="1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144" name="Freeform 33"/>
            <p:cNvSpPr/>
            <p:nvPr/>
          </p:nvSpPr>
          <p:spPr bwMode="auto">
            <a:xfrm>
              <a:off x="6802438" y="3878262"/>
              <a:ext cx="661988" cy="511175"/>
            </a:xfrm>
            <a:custGeom>
              <a:avLst/>
              <a:gdLst>
                <a:gd name="T0" fmla="*/ 0 w 176"/>
                <a:gd name="T1" fmla="*/ 45 h 136"/>
                <a:gd name="T2" fmla="*/ 100 w 176"/>
                <a:gd name="T3" fmla="*/ 0 h 136"/>
                <a:gd name="T4" fmla="*/ 172 w 176"/>
                <a:gd name="T5" fmla="*/ 44 h 136"/>
                <a:gd name="T6" fmla="*/ 170 w 176"/>
                <a:gd name="T7" fmla="*/ 136 h 136"/>
                <a:gd name="T8" fmla="*/ 147 w 176"/>
                <a:gd name="T9" fmla="*/ 117 h 136"/>
                <a:gd name="T10" fmla="*/ 0 w 176"/>
                <a:gd name="T11" fmla="*/ 45 h 136"/>
              </a:gdLst>
              <a:ahLst/>
              <a:cxnLst>
                <a:cxn ang="0">
                  <a:pos x="T0" y="T1"/>
                </a:cxn>
                <a:cxn ang="0">
                  <a:pos x="T2" y="T3"/>
                </a:cxn>
                <a:cxn ang="0">
                  <a:pos x="T4" y="T5"/>
                </a:cxn>
                <a:cxn ang="0">
                  <a:pos x="T6" y="T7"/>
                </a:cxn>
                <a:cxn ang="0">
                  <a:pos x="T8" y="T9"/>
                </a:cxn>
                <a:cxn ang="0">
                  <a:pos x="T10" y="T11"/>
                </a:cxn>
              </a:cxnLst>
              <a:rect l="0" t="0" r="r" b="b"/>
              <a:pathLst>
                <a:path w="176" h="136">
                  <a:moveTo>
                    <a:pt x="0" y="45"/>
                  </a:moveTo>
                  <a:cubicBezTo>
                    <a:pt x="30" y="24"/>
                    <a:pt x="64" y="9"/>
                    <a:pt x="100" y="0"/>
                  </a:cubicBezTo>
                  <a:cubicBezTo>
                    <a:pt x="127" y="9"/>
                    <a:pt x="151" y="25"/>
                    <a:pt x="172" y="44"/>
                  </a:cubicBezTo>
                  <a:cubicBezTo>
                    <a:pt x="172" y="75"/>
                    <a:pt x="176" y="106"/>
                    <a:pt x="170" y="136"/>
                  </a:cubicBezTo>
                  <a:cubicBezTo>
                    <a:pt x="161" y="131"/>
                    <a:pt x="155" y="123"/>
                    <a:pt x="147" y="117"/>
                  </a:cubicBezTo>
                  <a:cubicBezTo>
                    <a:pt x="105" y="82"/>
                    <a:pt x="53" y="60"/>
                    <a:pt x="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145" name="Freeform 34"/>
            <p:cNvSpPr/>
            <p:nvPr/>
          </p:nvSpPr>
          <p:spPr bwMode="auto">
            <a:xfrm>
              <a:off x="6113463" y="4032249"/>
              <a:ext cx="541338" cy="782637"/>
            </a:xfrm>
            <a:custGeom>
              <a:avLst/>
              <a:gdLst>
                <a:gd name="T0" fmla="*/ 0 w 144"/>
                <a:gd name="T1" fmla="*/ 62 h 208"/>
                <a:gd name="T2" fmla="*/ 48 w 144"/>
                <a:gd name="T3" fmla="*/ 2 h 208"/>
                <a:gd name="T4" fmla="*/ 140 w 144"/>
                <a:gd name="T5" fmla="*/ 10 h 208"/>
                <a:gd name="T6" fmla="*/ 128 w 144"/>
                <a:gd name="T7" fmla="*/ 34 h 208"/>
                <a:gd name="T8" fmla="*/ 46 w 144"/>
                <a:gd name="T9" fmla="*/ 208 h 208"/>
                <a:gd name="T10" fmla="*/ 0 w 144"/>
                <a:gd name="T11" fmla="*/ 62 h 208"/>
              </a:gdLst>
              <a:ahLst/>
              <a:cxnLst>
                <a:cxn ang="0">
                  <a:pos x="T0" y="T1"/>
                </a:cxn>
                <a:cxn ang="0">
                  <a:pos x="T2" y="T3"/>
                </a:cxn>
                <a:cxn ang="0">
                  <a:pos x="T4" y="T5"/>
                </a:cxn>
                <a:cxn ang="0">
                  <a:pos x="T6" y="T7"/>
                </a:cxn>
                <a:cxn ang="0">
                  <a:pos x="T8" y="T9"/>
                </a:cxn>
                <a:cxn ang="0">
                  <a:pos x="T10" y="T11"/>
                </a:cxn>
              </a:cxnLst>
              <a:rect l="0" t="0" r="r" b="b"/>
              <a:pathLst>
                <a:path w="144" h="208">
                  <a:moveTo>
                    <a:pt x="0" y="62"/>
                  </a:moveTo>
                  <a:cubicBezTo>
                    <a:pt x="12" y="39"/>
                    <a:pt x="29" y="19"/>
                    <a:pt x="48" y="2"/>
                  </a:cubicBezTo>
                  <a:cubicBezTo>
                    <a:pt x="79" y="0"/>
                    <a:pt x="110" y="5"/>
                    <a:pt x="140" y="10"/>
                  </a:cubicBezTo>
                  <a:cubicBezTo>
                    <a:pt x="144" y="21"/>
                    <a:pt x="134" y="27"/>
                    <a:pt x="128" y="34"/>
                  </a:cubicBezTo>
                  <a:cubicBezTo>
                    <a:pt x="84" y="82"/>
                    <a:pt x="60" y="145"/>
                    <a:pt x="46" y="208"/>
                  </a:cubicBezTo>
                  <a:cubicBezTo>
                    <a:pt x="16" y="166"/>
                    <a:pt x="2" y="113"/>
                    <a:pt x="0"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146" name="Freeform 37"/>
            <p:cNvSpPr/>
            <p:nvPr/>
          </p:nvSpPr>
          <p:spPr bwMode="auto">
            <a:xfrm>
              <a:off x="6750051" y="4108449"/>
              <a:ext cx="673100" cy="923925"/>
            </a:xfrm>
            <a:custGeom>
              <a:avLst/>
              <a:gdLst>
                <a:gd name="T0" fmla="*/ 6 w 179"/>
                <a:gd name="T1" fmla="*/ 42 h 246"/>
                <a:gd name="T2" fmla="*/ 14 w 179"/>
                <a:gd name="T3" fmla="*/ 0 h 246"/>
                <a:gd name="T4" fmla="*/ 170 w 179"/>
                <a:gd name="T5" fmla="*/ 84 h 246"/>
                <a:gd name="T6" fmla="*/ 179 w 179"/>
                <a:gd name="T7" fmla="*/ 116 h 246"/>
                <a:gd name="T8" fmla="*/ 132 w 179"/>
                <a:gd name="T9" fmla="*/ 246 h 246"/>
                <a:gd name="T10" fmla="*/ 114 w 179"/>
                <a:gd name="T11" fmla="*/ 246 h 246"/>
                <a:gd name="T12" fmla="*/ 6 w 179"/>
                <a:gd name="T13" fmla="*/ 42 h 246"/>
              </a:gdLst>
              <a:ahLst/>
              <a:cxnLst>
                <a:cxn ang="0">
                  <a:pos x="T0" y="T1"/>
                </a:cxn>
                <a:cxn ang="0">
                  <a:pos x="T2" y="T3"/>
                </a:cxn>
                <a:cxn ang="0">
                  <a:pos x="T4" y="T5"/>
                </a:cxn>
                <a:cxn ang="0">
                  <a:pos x="T6" y="T7"/>
                </a:cxn>
                <a:cxn ang="0">
                  <a:pos x="T8" y="T9"/>
                </a:cxn>
                <a:cxn ang="0">
                  <a:pos x="T10" y="T11"/>
                </a:cxn>
                <a:cxn ang="0">
                  <a:pos x="T12" y="T13"/>
                </a:cxn>
              </a:cxnLst>
              <a:rect l="0" t="0" r="r" b="b"/>
              <a:pathLst>
                <a:path w="179" h="246">
                  <a:moveTo>
                    <a:pt x="6" y="42"/>
                  </a:moveTo>
                  <a:cubicBezTo>
                    <a:pt x="6" y="28"/>
                    <a:pt x="0" y="10"/>
                    <a:pt x="14" y="0"/>
                  </a:cubicBezTo>
                  <a:cubicBezTo>
                    <a:pt x="71" y="16"/>
                    <a:pt x="127" y="42"/>
                    <a:pt x="170" y="84"/>
                  </a:cubicBezTo>
                  <a:cubicBezTo>
                    <a:pt x="168" y="96"/>
                    <a:pt x="170" y="108"/>
                    <a:pt x="179" y="116"/>
                  </a:cubicBezTo>
                  <a:cubicBezTo>
                    <a:pt x="171" y="161"/>
                    <a:pt x="156" y="206"/>
                    <a:pt x="132" y="246"/>
                  </a:cubicBezTo>
                  <a:cubicBezTo>
                    <a:pt x="126" y="246"/>
                    <a:pt x="120" y="246"/>
                    <a:pt x="114" y="246"/>
                  </a:cubicBezTo>
                  <a:cubicBezTo>
                    <a:pt x="57" y="192"/>
                    <a:pt x="13" y="121"/>
                    <a:pt x="6"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147" name="Freeform 38"/>
            <p:cNvSpPr/>
            <p:nvPr/>
          </p:nvSpPr>
          <p:spPr bwMode="auto">
            <a:xfrm>
              <a:off x="7505701" y="4103687"/>
              <a:ext cx="277813" cy="766762"/>
            </a:xfrm>
            <a:custGeom>
              <a:avLst/>
              <a:gdLst>
                <a:gd name="T0" fmla="*/ 2 w 74"/>
                <a:gd name="T1" fmla="*/ 0 h 204"/>
                <a:gd name="T2" fmla="*/ 57 w 74"/>
                <a:gd name="T3" fmla="*/ 204 h 204"/>
                <a:gd name="T4" fmla="*/ 11 w 74"/>
                <a:gd name="T5" fmla="*/ 110 h 204"/>
                <a:gd name="T6" fmla="*/ 0 w 74"/>
                <a:gd name="T7" fmla="*/ 74 h 204"/>
                <a:gd name="T8" fmla="*/ 2 w 74"/>
                <a:gd name="T9" fmla="*/ 0 h 204"/>
              </a:gdLst>
              <a:ahLst/>
              <a:cxnLst>
                <a:cxn ang="0">
                  <a:pos x="T0" y="T1"/>
                </a:cxn>
                <a:cxn ang="0">
                  <a:pos x="T2" y="T3"/>
                </a:cxn>
                <a:cxn ang="0">
                  <a:pos x="T4" y="T5"/>
                </a:cxn>
                <a:cxn ang="0">
                  <a:pos x="T6" y="T7"/>
                </a:cxn>
                <a:cxn ang="0">
                  <a:pos x="T8" y="T9"/>
                </a:cxn>
              </a:cxnLst>
              <a:rect l="0" t="0" r="r" b="b"/>
              <a:pathLst>
                <a:path w="74" h="204">
                  <a:moveTo>
                    <a:pt x="2" y="0"/>
                  </a:moveTo>
                  <a:cubicBezTo>
                    <a:pt x="51" y="54"/>
                    <a:pt x="74" y="132"/>
                    <a:pt x="57" y="204"/>
                  </a:cubicBezTo>
                  <a:cubicBezTo>
                    <a:pt x="47" y="170"/>
                    <a:pt x="31" y="138"/>
                    <a:pt x="11" y="110"/>
                  </a:cubicBezTo>
                  <a:cubicBezTo>
                    <a:pt x="18" y="97"/>
                    <a:pt x="12" y="81"/>
                    <a:pt x="0" y="74"/>
                  </a:cubicBezTo>
                  <a:cubicBezTo>
                    <a:pt x="2" y="49"/>
                    <a:pt x="2" y="25"/>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148" name="Freeform 41"/>
            <p:cNvSpPr/>
            <p:nvPr/>
          </p:nvSpPr>
          <p:spPr bwMode="auto">
            <a:xfrm>
              <a:off x="6351588" y="4141787"/>
              <a:ext cx="796925" cy="1157287"/>
            </a:xfrm>
            <a:custGeom>
              <a:avLst/>
              <a:gdLst>
                <a:gd name="T0" fmla="*/ 83 w 212"/>
                <a:gd name="T1" fmla="*/ 7 h 308"/>
                <a:gd name="T2" fmla="*/ 96 w 212"/>
                <a:gd name="T3" fmla="*/ 0 h 308"/>
                <a:gd name="T4" fmla="*/ 158 w 212"/>
                <a:gd name="T5" fmla="*/ 189 h 308"/>
                <a:gd name="T6" fmla="*/ 208 w 212"/>
                <a:gd name="T7" fmla="*/ 247 h 308"/>
                <a:gd name="T8" fmla="*/ 212 w 212"/>
                <a:gd name="T9" fmla="*/ 273 h 308"/>
                <a:gd name="T10" fmla="*/ 180 w 212"/>
                <a:gd name="T11" fmla="*/ 304 h 308"/>
                <a:gd name="T12" fmla="*/ 151 w 212"/>
                <a:gd name="T13" fmla="*/ 308 h 308"/>
                <a:gd name="T14" fmla="*/ 8 w 212"/>
                <a:gd name="T15" fmla="*/ 211 h 308"/>
                <a:gd name="T16" fmla="*/ 0 w 212"/>
                <a:gd name="T17" fmla="*/ 178 h 308"/>
                <a:gd name="T18" fmla="*/ 83 w 212"/>
                <a:gd name="T19" fmla="*/ 7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2" h="308">
                  <a:moveTo>
                    <a:pt x="83" y="7"/>
                  </a:moveTo>
                  <a:cubicBezTo>
                    <a:pt x="86" y="3"/>
                    <a:pt x="91" y="1"/>
                    <a:pt x="96" y="0"/>
                  </a:cubicBezTo>
                  <a:cubicBezTo>
                    <a:pt x="95" y="68"/>
                    <a:pt x="118" y="135"/>
                    <a:pt x="158" y="189"/>
                  </a:cubicBezTo>
                  <a:cubicBezTo>
                    <a:pt x="172" y="210"/>
                    <a:pt x="190" y="229"/>
                    <a:pt x="208" y="247"/>
                  </a:cubicBezTo>
                  <a:cubicBezTo>
                    <a:pt x="210" y="256"/>
                    <a:pt x="209" y="264"/>
                    <a:pt x="212" y="273"/>
                  </a:cubicBezTo>
                  <a:cubicBezTo>
                    <a:pt x="202" y="284"/>
                    <a:pt x="192" y="295"/>
                    <a:pt x="180" y="304"/>
                  </a:cubicBezTo>
                  <a:cubicBezTo>
                    <a:pt x="170" y="301"/>
                    <a:pt x="160" y="302"/>
                    <a:pt x="151" y="308"/>
                  </a:cubicBezTo>
                  <a:cubicBezTo>
                    <a:pt x="97" y="286"/>
                    <a:pt x="46" y="255"/>
                    <a:pt x="8" y="211"/>
                  </a:cubicBezTo>
                  <a:cubicBezTo>
                    <a:pt x="12" y="199"/>
                    <a:pt x="9" y="187"/>
                    <a:pt x="0" y="178"/>
                  </a:cubicBezTo>
                  <a:cubicBezTo>
                    <a:pt x="12" y="115"/>
                    <a:pt x="38" y="53"/>
                    <a:pt x="8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149" name="Freeform 44"/>
            <p:cNvSpPr/>
            <p:nvPr/>
          </p:nvSpPr>
          <p:spPr bwMode="auto">
            <a:xfrm>
              <a:off x="5929313" y="4364037"/>
              <a:ext cx="334963" cy="942975"/>
            </a:xfrm>
            <a:custGeom>
              <a:avLst/>
              <a:gdLst>
                <a:gd name="T0" fmla="*/ 88 w 89"/>
                <a:gd name="T1" fmla="*/ 251 h 251"/>
                <a:gd name="T2" fmla="*/ 36 w 89"/>
                <a:gd name="T3" fmla="*/ 0 h 251"/>
                <a:gd name="T4" fmla="*/ 79 w 89"/>
                <a:gd name="T5" fmla="*/ 124 h 251"/>
                <a:gd name="T6" fmla="*/ 89 w 89"/>
                <a:gd name="T7" fmla="*/ 162 h 251"/>
                <a:gd name="T8" fmla="*/ 88 w 89"/>
                <a:gd name="T9" fmla="*/ 251 h 251"/>
              </a:gdLst>
              <a:ahLst/>
              <a:cxnLst>
                <a:cxn ang="0">
                  <a:pos x="T0" y="T1"/>
                </a:cxn>
                <a:cxn ang="0">
                  <a:pos x="T2" y="T3"/>
                </a:cxn>
                <a:cxn ang="0">
                  <a:pos x="T4" y="T5"/>
                </a:cxn>
                <a:cxn ang="0">
                  <a:pos x="T6" y="T7"/>
                </a:cxn>
                <a:cxn ang="0">
                  <a:pos x="T8" y="T9"/>
                </a:cxn>
              </a:cxnLst>
              <a:rect l="0" t="0" r="r" b="b"/>
              <a:pathLst>
                <a:path w="89" h="251">
                  <a:moveTo>
                    <a:pt x="88" y="251"/>
                  </a:moveTo>
                  <a:cubicBezTo>
                    <a:pt x="21" y="188"/>
                    <a:pt x="0" y="84"/>
                    <a:pt x="36" y="0"/>
                  </a:cubicBezTo>
                  <a:cubicBezTo>
                    <a:pt x="41" y="44"/>
                    <a:pt x="56" y="86"/>
                    <a:pt x="79" y="124"/>
                  </a:cubicBezTo>
                  <a:cubicBezTo>
                    <a:pt x="74" y="138"/>
                    <a:pt x="75" y="154"/>
                    <a:pt x="89" y="162"/>
                  </a:cubicBezTo>
                  <a:cubicBezTo>
                    <a:pt x="88" y="192"/>
                    <a:pt x="85" y="221"/>
                    <a:pt x="88" y="2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150" name="Freeform 47"/>
            <p:cNvSpPr/>
            <p:nvPr/>
          </p:nvSpPr>
          <p:spPr bwMode="auto">
            <a:xfrm>
              <a:off x="7294563" y="4532312"/>
              <a:ext cx="390525" cy="755650"/>
            </a:xfrm>
            <a:custGeom>
              <a:avLst/>
              <a:gdLst>
                <a:gd name="T0" fmla="*/ 48 w 104"/>
                <a:gd name="T1" fmla="*/ 13 h 201"/>
                <a:gd name="T2" fmla="*/ 56 w 104"/>
                <a:gd name="T3" fmla="*/ 7 h 201"/>
                <a:gd name="T4" fmla="*/ 104 w 104"/>
                <a:gd name="T5" fmla="*/ 120 h 201"/>
                <a:gd name="T6" fmla="*/ 56 w 104"/>
                <a:gd name="T7" fmla="*/ 201 h 201"/>
                <a:gd name="T8" fmla="*/ 3 w 104"/>
                <a:gd name="T9" fmla="*/ 164 h 201"/>
                <a:gd name="T10" fmla="*/ 0 w 104"/>
                <a:gd name="T11" fmla="*/ 140 h 201"/>
                <a:gd name="T12" fmla="*/ 48 w 104"/>
                <a:gd name="T13" fmla="*/ 13 h 201"/>
              </a:gdLst>
              <a:ahLst/>
              <a:cxnLst>
                <a:cxn ang="0">
                  <a:pos x="T0" y="T1"/>
                </a:cxn>
                <a:cxn ang="0">
                  <a:pos x="T2" y="T3"/>
                </a:cxn>
                <a:cxn ang="0">
                  <a:pos x="T4" y="T5"/>
                </a:cxn>
                <a:cxn ang="0">
                  <a:pos x="T6" y="T7"/>
                </a:cxn>
                <a:cxn ang="0">
                  <a:pos x="T8" y="T9"/>
                </a:cxn>
                <a:cxn ang="0">
                  <a:pos x="T10" y="T11"/>
                </a:cxn>
                <a:cxn ang="0">
                  <a:pos x="T12" y="T13"/>
                </a:cxn>
              </a:cxnLst>
              <a:rect l="0" t="0" r="r" b="b"/>
              <a:pathLst>
                <a:path w="104" h="201">
                  <a:moveTo>
                    <a:pt x="48" y="13"/>
                  </a:moveTo>
                  <a:cubicBezTo>
                    <a:pt x="48" y="8"/>
                    <a:pt x="51" y="0"/>
                    <a:pt x="56" y="7"/>
                  </a:cubicBezTo>
                  <a:cubicBezTo>
                    <a:pt x="80" y="41"/>
                    <a:pt x="97" y="80"/>
                    <a:pt x="104" y="120"/>
                  </a:cubicBezTo>
                  <a:cubicBezTo>
                    <a:pt x="95" y="150"/>
                    <a:pt x="76" y="177"/>
                    <a:pt x="56" y="201"/>
                  </a:cubicBezTo>
                  <a:cubicBezTo>
                    <a:pt x="37" y="190"/>
                    <a:pt x="20" y="177"/>
                    <a:pt x="3" y="164"/>
                  </a:cubicBezTo>
                  <a:cubicBezTo>
                    <a:pt x="3" y="156"/>
                    <a:pt x="2" y="148"/>
                    <a:pt x="0" y="140"/>
                  </a:cubicBezTo>
                  <a:cubicBezTo>
                    <a:pt x="23" y="101"/>
                    <a:pt x="39" y="58"/>
                    <a:pt x="48"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151" name="Freeform 52"/>
            <p:cNvSpPr/>
            <p:nvPr/>
          </p:nvSpPr>
          <p:spPr bwMode="auto">
            <a:xfrm>
              <a:off x="6308726" y="4964112"/>
              <a:ext cx="587375" cy="546100"/>
            </a:xfrm>
            <a:custGeom>
              <a:avLst/>
              <a:gdLst>
                <a:gd name="T0" fmla="*/ 4 w 156"/>
                <a:gd name="T1" fmla="*/ 0 h 145"/>
                <a:gd name="T2" fmla="*/ 155 w 156"/>
                <a:gd name="T3" fmla="*/ 103 h 145"/>
                <a:gd name="T4" fmla="*/ 156 w 156"/>
                <a:gd name="T5" fmla="*/ 110 h 145"/>
                <a:gd name="T6" fmla="*/ 71 w 156"/>
                <a:gd name="T7" fmla="*/ 145 h 145"/>
                <a:gd name="T8" fmla="*/ 4 w 156"/>
                <a:gd name="T9" fmla="*/ 106 h 145"/>
                <a:gd name="T10" fmla="*/ 4 w 156"/>
                <a:gd name="T11" fmla="*/ 0 h 145"/>
              </a:gdLst>
              <a:ahLst/>
              <a:cxnLst>
                <a:cxn ang="0">
                  <a:pos x="T0" y="T1"/>
                </a:cxn>
                <a:cxn ang="0">
                  <a:pos x="T2" y="T3"/>
                </a:cxn>
                <a:cxn ang="0">
                  <a:pos x="T4" y="T5"/>
                </a:cxn>
                <a:cxn ang="0">
                  <a:pos x="T6" y="T7"/>
                </a:cxn>
                <a:cxn ang="0">
                  <a:pos x="T8" y="T9"/>
                </a:cxn>
                <a:cxn ang="0">
                  <a:pos x="T10" y="T11"/>
                </a:cxn>
              </a:cxnLst>
              <a:rect l="0" t="0" r="r" b="b"/>
              <a:pathLst>
                <a:path w="156" h="145">
                  <a:moveTo>
                    <a:pt x="4" y="0"/>
                  </a:moveTo>
                  <a:cubicBezTo>
                    <a:pt x="46" y="46"/>
                    <a:pt x="99" y="79"/>
                    <a:pt x="155" y="103"/>
                  </a:cubicBezTo>
                  <a:cubicBezTo>
                    <a:pt x="155" y="105"/>
                    <a:pt x="156" y="108"/>
                    <a:pt x="156" y="110"/>
                  </a:cubicBezTo>
                  <a:cubicBezTo>
                    <a:pt x="130" y="126"/>
                    <a:pt x="101" y="137"/>
                    <a:pt x="71" y="145"/>
                  </a:cubicBezTo>
                  <a:cubicBezTo>
                    <a:pt x="47" y="135"/>
                    <a:pt x="23" y="124"/>
                    <a:pt x="4" y="106"/>
                  </a:cubicBezTo>
                  <a:cubicBezTo>
                    <a:pt x="0" y="90"/>
                    <a:pt x="3" y="17"/>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152" name="Freeform 57"/>
            <p:cNvSpPr/>
            <p:nvPr/>
          </p:nvSpPr>
          <p:spPr bwMode="auto">
            <a:xfrm>
              <a:off x="7053263" y="5191124"/>
              <a:ext cx="406400" cy="250825"/>
            </a:xfrm>
            <a:custGeom>
              <a:avLst/>
              <a:gdLst>
                <a:gd name="T0" fmla="*/ 36 w 108"/>
                <a:gd name="T1" fmla="*/ 4 h 67"/>
                <a:gd name="T2" fmla="*/ 57 w 108"/>
                <a:gd name="T3" fmla="*/ 0 h 67"/>
                <a:gd name="T4" fmla="*/ 108 w 108"/>
                <a:gd name="T5" fmla="*/ 36 h 67"/>
                <a:gd name="T6" fmla="*/ 62 w 108"/>
                <a:gd name="T7" fmla="*/ 59 h 67"/>
                <a:gd name="T8" fmla="*/ 0 w 108"/>
                <a:gd name="T9" fmla="*/ 39 h 67"/>
                <a:gd name="T10" fmla="*/ 36 w 108"/>
                <a:gd name="T11" fmla="*/ 4 h 67"/>
              </a:gdLst>
              <a:ahLst/>
              <a:cxnLst>
                <a:cxn ang="0">
                  <a:pos x="T0" y="T1"/>
                </a:cxn>
                <a:cxn ang="0">
                  <a:pos x="T2" y="T3"/>
                </a:cxn>
                <a:cxn ang="0">
                  <a:pos x="T4" y="T5"/>
                </a:cxn>
                <a:cxn ang="0">
                  <a:pos x="T6" y="T7"/>
                </a:cxn>
                <a:cxn ang="0">
                  <a:pos x="T8" y="T9"/>
                </a:cxn>
                <a:cxn ang="0">
                  <a:pos x="T10" y="T11"/>
                </a:cxn>
              </a:cxnLst>
              <a:rect l="0" t="0" r="r" b="b"/>
              <a:pathLst>
                <a:path w="108" h="67">
                  <a:moveTo>
                    <a:pt x="36" y="4"/>
                  </a:moveTo>
                  <a:cubicBezTo>
                    <a:pt x="43" y="2"/>
                    <a:pt x="50" y="2"/>
                    <a:pt x="57" y="0"/>
                  </a:cubicBezTo>
                  <a:cubicBezTo>
                    <a:pt x="74" y="13"/>
                    <a:pt x="90" y="25"/>
                    <a:pt x="108" y="36"/>
                  </a:cubicBezTo>
                  <a:cubicBezTo>
                    <a:pt x="94" y="47"/>
                    <a:pt x="81" y="67"/>
                    <a:pt x="62" y="59"/>
                  </a:cubicBezTo>
                  <a:cubicBezTo>
                    <a:pt x="41" y="53"/>
                    <a:pt x="18" y="52"/>
                    <a:pt x="0" y="39"/>
                  </a:cubicBezTo>
                  <a:cubicBezTo>
                    <a:pt x="13" y="28"/>
                    <a:pt x="24" y="16"/>
                    <a:pt x="36"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153" name="Freeform 58"/>
            <p:cNvSpPr/>
            <p:nvPr/>
          </p:nvSpPr>
          <p:spPr bwMode="auto">
            <a:xfrm>
              <a:off x="6681788" y="5411787"/>
              <a:ext cx="574675" cy="169862"/>
            </a:xfrm>
            <a:custGeom>
              <a:avLst/>
              <a:gdLst>
                <a:gd name="T0" fmla="*/ 100 w 153"/>
                <a:gd name="T1" fmla="*/ 0 h 45"/>
                <a:gd name="T2" fmla="*/ 153 w 153"/>
                <a:gd name="T3" fmla="*/ 14 h 45"/>
                <a:gd name="T4" fmla="*/ 0 w 153"/>
                <a:gd name="T5" fmla="*/ 33 h 45"/>
                <a:gd name="T6" fmla="*/ 63 w 153"/>
                <a:gd name="T7" fmla="*/ 5 h 45"/>
                <a:gd name="T8" fmla="*/ 100 w 153"/>
                <a:gd name="T9" fmla="*/ 0 h 45"/>
              </a:gdLst>
              <a:ahLst/>
              <a:cxnLst>
                <a:cxn ang="0">
                  <a:pos x="T0" y="T1"/>
                </a:cxn>
                <a:cxn ang="0">
                  <a:pos x="T2" y="T3"/>
                </a:cxn>
                <a:cxn ang="0">
                  <a:pos x="T4" y="T5"/>
                </a:cxn>
                <a:cxn ang="0">
                  <a:pos x="T6" y="T7"/>
                </a:cxn>
                <a:cxn ang="0">
                  <a:pos x="T8" y="T9"/>
                </a:cxn>
              </a:cxnLst>
              <a:rect l="0" t="0" r="r" b="b"/>
              <a:pathLst>
                <a:path w="153" h="45">
                  <a:moveTo>
                    <a:pt x="100" y="0"/>
                  </a:moveTo>
                  <a:cubicBezTo>
                    <a:pt x="117" y="5"/>
                    <a:pt x="135" y="10"/>
                    <a:pt x="153" y="14"/>
                  </a:cubicBezTo>
                  <a:cubicBezTo>
                    <a:pt x="107" y="38"/>
                    <a:pt x="51" y="45"/>
                    <a:pt x="0" y="33"/>
                  </a:cubicBezTo>
                  <a:cubicBezTo>
                    <a:pt x="22" y="26"/>
                    <a:pt x="43" y="17"/>
                    <a:pt x="63" y="5"/>
                  </a:cubicBezTo>
                  <a:cubicBezTo>
                    <a:pt x="75" y="13"/>
                    <a:pt x="91" y="12"/>
                    <a:pt x="10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grpSp>
      <p:cxnSp>
        <p:nvCxnSpPr>
          <p:cNvPr id="154" name="Straight Arrow Connector 75"/>
          <p:cNvCxnSpPr/>
          <p:nvPr/>
        </p:nvCxnSpPr>
        <p:spPr>
          <a:xfrm flipH="1" flipV="1">
            <a:off x="5871849" y="3245039"/>
            <a:ext cx="1473107" cy="225291"/>
          </a:xfrm>
          <a:prstGeom prst="straightConnector1">
            <a:avLst/>
          </a:prstGeom>
          <a:ln w="19050">
            <a:solidFill>
              <a:srgbClr val="FFC0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55" name="Straight Arrow Connector 75"/>
          <p:cNvCxnSpPr/>
          <p:nvPr/>
        </p:nvCxnSpPr>
        <p:spPr>
          <a:xfrm flipV="1">
            <a:off x="8472574" y="1016815"/>
            <a:ext cx="17756" cy="1463600"/>
          </a:xfrm>
          <a:prstGeom prst="straightConnector1">
            <a:avLst/>
          </a:prstGeom>
          <a:ln w="19050">
            <a:solidFill>
              <a:srgbClr val="FFC0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56" name="Straight Arrow Connector 75"/>
          <p:cNvCxnSpPr/>
          <p:nvPr/>
        </p:nvCxnSpPr>
        <p:spPr>
          <a:xfrm flipH="1">
            <a:off x="7066065" y="4611957"/>
            <a:ext cx="819019" cy="1268000"/>
          </a:xfrm>
          <a:prstGeom prst="straightConnector1">
            <a:avLst/>
          </a:prstGeom>
          <a:ln w="19050">
            <a:solidFill>
              <a:srgbClr val="FFC0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57" name="Straight Arrow Connector 75"/>
          <p:cNvCxnSpPr/>
          <p:nvPr/>
        </p:nvCxnSpPr>
        <p:spPr>
          <a:xfrm>
            <a:off x="9436887" y="4291166"/>
            <a:ext cx="1201453" cy="859021"/>
          </a:xfrm>
          <a:prstGeom prst="straightConnector1">
            <a:avLst/>
          </a:prstGeom>
          <a:ln w="19050">
            <a:solidFill>
              <a:srgbClr val="FFC000"/>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158" name="文本框 157"/>
          <p:cNvSpPr txBox="1"/>
          <p:nvPr/>
        </p:nvSpPr>
        <p:spPr>
          <a:xfrm>
            <a:off x="7485657" y="3181221"/>
            <a:ext cx="2072105" cy="830997"/>
          </a:xfrm>
          <a:prstGeom prst="rect">
            <a:avLst/>
          </a:prstGeom>
          <a:noFill/>
        </p:spPr>
        <p:txBody>
          <a:bodyPr wrap="square" rtlCol="0">
            <a:spAutoFit/>
          </a:bodyPr>
          <a:lstStyle/>
          <a:p>
            <a:pPr algn="ctr"/>
            <a:r>
              <a:rPr lang="en-US" altLang="zh-CN" sz="4800" dirty="0">
                <a:solidFill>
                  <a:schemeClr val="bg1"/>
                </a:solidFill>
                <a:latin typeface="inpin heiti" charset="-122"/>
                <a:ea typeface="inpin heiti" charset="-122"/>
              </a:rPr>
              <a:t>25,300</a:t>
            </a:r>
            <a:endParaRPr lang="zh-CN" altLang="en-US" sz="4800" dirty="0">
              <a:solidFill>
                <a:schemeClr val="bg1"/>
              </a:solidFill>
              <a:latin typeface="inpin heiti" charset="-122"/>
              <a:ea typeface="inpin heiti" charset="-122"/>
            </a:endParaRPr>
          </a:p>
        </p:txBody>
      </p:sp>
      <p:grpSp>
        <p:nvGrpSpPr>
          <p:cNvPr id="159" name="Group 50"/>
          <p:cNvGrpSpPr/>
          <p:nvPr/>
        </p:nvGrpSpPr>
        <p:grpSpPr>
          <a:xfrm>
            <a:off x="5258119" y="2885169"/>
            <a:ext cx="569048" cy="569048"/>
            <a:chOff x="1179225" y="991203"/>
            <a:chExt cx="1402970" cy="1402971"/>
          </a:xfrm>
        </p:grpSpPr>
        <p:sp>
          <p:nvSpPr>
            <p:cNvPr id="160" name="Oval 51"/>
            <p:cNvSpPr/>
            <p:nvPr/>
          </p:nvSpPr>
          <p:spPr>
            <a:xfrm>
              <a:off x="1179225" y="991203"/>
              <a:ext cx="1402970" cy="1402970"/>
            </a:xfrm>
            <a:prstGeom prst="ellipse">
              <a:avLst/>
            </a:prstGeom>
            <a:solidFill>
              <a:schemeClr val="bg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nvGrpSpPr>
            <p:cNvPr id="161" name="Group 52"/>
            <p:cNvGrpSpPr/>
            <p:nvPr/>
          </p:nvGrpSpPr>
          <p:grpSpPr>
            <a:xfrm>
              <a:off x="1375885" y="1198807"/>
              <a:ext cx="1009650" cy="1195367"/>
              <a:chOff x="1375885" y="1198807"/>
              <a:chExt cx="1009650" cy="1195367"/>
            </a:xfrm>
            <a:solidFill>
              <a:srgbClr val="037EB5"/>
            </a:solidFill>
          </p:grpSpPr>
          <p:grpSp>
            <p:nvGrpSpPr>
              <p:cNvPr id="162" name="Group 53"/>
              <p:cNvGrpSpPr/>
              <p:nvPr/>
            </p:nvGrpSpPr>
            <p:grpSpPr>
              <a:xfrm>
                <a:off x="1375885" y="1198807"/>
                <a:ext cx="1009650" cy="1139826"/>
                <a:chOff x="1368786" y="1195986"/>
                <a:chExt cx="1009650" cy="1139826"/>
              </a:xfrm>
              <a:grpFill/>
            </p:grpSpPr>
            <p:sp>
              <p:nvSpPr>
                <p:cNvPr id="164"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165"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166"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grpSp>
          <p:sp>
            <p:nvSpPr>
              <p:cNvPr id="163" name="Freeform 54"/>
              <p:cNvSpPr/>
              <p:nvPr/>
            </p:nvSpPr>
            <p:spPr>
              <a:xfrm>
                <a:off x="1408412" y="2208291"/>
                <a:ext cx="944594" cy="185883"/>
              </a:xfrm>
              <a:custGeom>
                <a:avLst/>
                <a:gdLst>
                  <a:gd name="connsiteX0" fmla="*/ 0 w 944594"/>
                  <a:gd name="connsiteY0" fmla="*/ 0 h 185883"/>
                  <a:gd name="connsiteX1" fmla="*/ 944594 w 944594"/>
                  <a:gd name="connsiteY1" fmla="*/ 0 h 185883"/>
                  <a:gd name="connsiteX2" fmla="*/ 864504 w 944594"/>
                  <a:gd name="connsiteY2" fmla="*/ 66080 h 185883"/>
                  <a:gd name="connsiteX3" fmla="*/ 472297 w 944594"/>
                  <a:gd name="connsiteY3" fmla="*/ 185883 h 185883"/>
                  <a:gd name="connsiteX4" fmla="*/ 80090 w 944594"/>
                  <a:gd name="connsiteY4" fmla="*/ 66080 h 185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grpSp>
      <p:grpSp>
        <p:nvGrpSpPr>
          <p:cNvPr id="167" name="Group 50"/>
          <p:cNvGrpSpPr/>
          <p:nvPr/>
        </p:nvGrpSpPr>
        <p:grpSpPr>
          <a:xfrm>
            <a:off x="8207395" y="381657"/>
            <a:ext cx="569048" cy="569048"/>
            <a:chOff x="1179225" y="991203"/>
            <a:chExt cx="1402970" cy="1402971"/>
          </a:xfrm>
        </p:grpSpPr>
        <p:sp>
          <p:nvSpPr>
            <p:cNvPr id="168" name="Oval 51"/>
            <p:cNvSpPr/>
            <p:nvPr/>
          </p:nvSpPr>
          <p:spPr>
            <a:xfrm>
              <a:off x="1179225" y="991203"/>
              <a:ext cx="1402970" cy="1402970"/>
            </a:xfrm>
            <a:prstGeom prst="ellipse">
              <a:avLst/>
            </a:prstGeom>
            <a:solidFill>
              <a:schemeClr val="bg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nvGrpSpPr>
            <p:cNvPr id="169" name="Group 52"/>
            <p:cNvGrpSpPr/>
            <p:nvPr/>
          </p:nvGrpSpPr>
          <p:grpSpPr>
            <a:xfrm>
              <a:off x="1375885" y="1198807"/>
              <a:ext cx="1009650" cy="1195367"/>
              <a:chOff x="1375885" y="1198807"/>
              <a:chExt cx="1009650" cy="1195367"/>
            </a:xfrm>
            <a:solidFill>
              <a:srgbClr val="037EB5"/>
            </a:solidFill>
          </p:grpSpPr>
          <p:grpSp>
            <p:nvGrpSpPr>
              <p:cNvPr id="170" name="Group 53"/>
              <p:cNvGrpSpPr/>
              <p:nvPr/>
            </p:nvGrpSpPr>
            <p:grpSpPr>
              <a:xfrm>
                <a:off x="1375885" y="1198807"/>
                <a:ext cx="1009650" cy="1139826"/>
                <a:chOff x="1368786" y="1195986"/>
                <a:chExt cx="1009650" cy="1139826"/>
              </a:xfrm>
              <a:grpFill/>
            </p:grpSpPr>
            <p:sp>
              <p:nvSpPr>
                <p:cNvPr id="172"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173"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174"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grpSp>
          <p:sp>
            <p:nvSpPr>
              <p:cNvPr id="171" name="Freeform 54"/>
              <p:cNvSpPr/>
              <p:nvPr/>
            </p:nvSpPr>
            <p:spPr>
              <a:xfrm>
                <a:off x="1408412" y="2208291"/>
                <a:ext cx="944594" cy="185883"/>
              </a:xfrm>
              <a:custGeom>
                <a:avLst/>
                <a:gdLst>
                  <a:gd name="connsiteX0" fmla="*/ 0 w 944594"/>
                  <a:gd name="connsiteY0" fmla="*/ 0 h 185883"/>
                  <a:gd name="connsiteX1" fmla="*/ 944594 w 944594"/>
                  <a:gd name="connsiteY1" fmla="*/ 0 h 185883"/>
                  <a:gd name="connsiteX2" fmla="*/ 864504 w 944594"/>
                  <a:gd name="connsiteY2" fmla="*/ 66080 h 185883"/>
                  <a:gd name="connsiteX3" fmla="*/ 472297 w 944594"/>
                  <a:gd name="connsiteY3" fmla="*/ 185883 h 185883"/>
                  <a:gd name="connsiteX4" fmla="*/ 80090 w 944594"/>
                  <a:gd name="connsiteY4" fmla="*/ 66080 h 185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grpSp>
      <p:grpSp>
        <p:nvGrpSpPr>
          <p:cNvPr id="175" name="Group 50"/>
          <p:cNvGrpSpPr/>
          <p:nvPr/>
        </p:nvGrpSpPr>
        <p:grpSpPr>
          <a:xfrm>
            <a:off x="6577665" y="5865492"/>
            <a:ext cx="569048" cy="569048"/>
            <a:chOff x="1179225" y="991203"/>
            <a:chExt cx="1402970" cy="1402971"/>
          </a:xfrm>
        </p:grpSpPr>
        <p:sp>
          <p:nvSpPr>
            <p:cNvPr id="176" name="Oval 51"/>
            <p:cNvSpPr/>
            <p:nvPr/>
          </p:nvSpPr>
          <p:spPr>
            <a:xfrm>
              <a:off x="1179225" y="991203"/>
              <a:ext cx="1402970" cy="1402970"/>
            </a:xfrm>
            <a:prstGeom prst="ellipse">
              <a:avLst/>
            </a:prstGeom>
            <a:solidFill>
              <a:schemeClr val="bg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nvGrpSpPr>
            <p:cNvPr id="177" name="Group 52"/>
            <p:cNvGrpSpPr/>
            <p:nvPr/>
          </p:nvGrpSpPr>
          <p:grpSpPr>
            <a:xfrm>
              <a:off x="1375885" y="1198807"/>
              <a:ext cx="1009650" cy="1195367"/>
              <a:chOff x="1375885" y="1198807"/>
              <a:chExt cx="1009650" cy="1195367"/>
            </a:xfrm>
            <a:solidFill>
              <a:srgbClr val="037EB5"/>
            </a:solidFill>
          </p:grpSpPr>
          <p:grpSp>
            <p:nvGrpSpPr>
              <p:cNvPr id="178" name="Group 53"/>
              <p:cNvGrpSpPr/>
              <p:nvPr/>
            </p:nvGrpSpPr>
            <p:grpSpPr>
              <a:xfrm>
                <a:off x="1375885" y="1198807"/>
                <a:ext cx="1009650" cy="1139826"/>
                <a:chOff x="1368786" y="1195986"/>
                <a:chExt cx="1009650" cy="1139826"/>
              </a:xfrm>
              <a:grpFill/>
            </p:grpSpPr>
            <p:sp>
              <p:nvSpPr>
                <p:cNvPr id="180"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181"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182"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grpSp>
          <p:sp>
            <p:nvSpPr>
              <p:cNvPr id="179" name="Freeform 54"/>
              <p:cNvSpPr/>
              <p:nvPr/>
            </p:nvSpPr>
            <p:spPr>
              <a:xfrm>
                <a:off x="1408412" y="2208291"/>
                <a:ext cx="944594" cy="185883"/>
              </a:xfrm>
              <a:custGeom>
                <a:avLst/>
                <a:gdLst>
                  <a:gd name="connsiteX0" fmla="*/ 0 w 944594"/>
                  <a:gd name="connsiteY0" fmla="*/ 0 h 185883"/>
                  <a:gd name="connsiteX1" fmla="*/ 944594 w 944594"/>
                  <a:gd name="connsiteY1" fmla="*/ 0 h 185883"/>
                  <a:gd name="connsiteX2" fmla="*/ 864504 w 944594"/>
                  <a:gd name="connsiteY2" fmla="*/ 66080 h 185883"/>
                  <a:gd name="connsiteX3" fmla="*/ 472297 w 944594"/>
                  <a:gd name="connsiteY3" fmla="*/ 185883 h 185883"/>
                  <a:gd name="connsiteX4" fmla="*/ 80090 w 944594"/>
                  <a:gd name="connsiteY4" fmla="*/ 66080 h 185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grpSp>
      <p:grpSp>
        <p:nvGrpSpPr>
          <p:cNvPr id="183" name="Group 50"/>
          <p:cNvGrpSpPr/>
          <p:nvPr/>
        </p:nvGrpSpPr>
        <p:grpSpPr>
          <a:xfrm>
            <a:off x="10663915" y="5053375"/>
            <a:ext cx="569048" cy="569048"/>
            <a:chOff x="1179225" y="991203"/>
            <a:chExt cx="1402970" cy="1402971"/>
          </a:xfrm>
        </p:grpSpPr>
        <p:sp>
          <p:nvSpPr>
            <p:cNvPr id="184" name="Oval 51"/>
            <p:cNvSpPr/>
            <p:nvPr/>
          </p:nvSpPr>
          <p:spPr>
            <a:xfrm>
              <a:off x="1179225" y="991203"/>
              <a:ext cx="1402970" cy="1402970"/>
            </a:xfrm>
            <a:prstGeom prst="ellipse">
              <a:avLst/>
            </a:prstGeom>
            <a:solidFill>
              <a:schemeClr val="bg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nvGrpSpPr>
            <p:cNvPr id="185" name="Group 52"/>
            <p:cNvGrpSpPr/>
            <p:nvPr/>
          </p:nvGrpSpPr>
          <p:grpSpPr>
            <a:xfrm>
              <a:off x="1375885" y="1198807"/>
              <a:ext cx="1009650" cy="1195367"/>
              <a:chOff x="1375885" y="1198807"/>
              <a:chExt cx="1009650" cy="1195367"/>
            </a:xfrm>
            <a:solidFill>
              <a:srgbClr val="037EB5"/>
            </a:solidFill>
          </p:grpSpPr>
          <p:grpSp>
            <p:nvGrpSpPr>
              <p:cNvPr id="186" name="Group 53"/>
              <p:cNvGrpSpPr/>
              <p:nvPr/>
            </p:nvGrpSpPr>
            <p:grpSpPr>
              <a:xfrm>
                <a:off x="1375885" y="1198807"/>
                <a:ext cx="1009650" cy="1139826"/>
                <a:chOff x="1368786" y="1195986"/>
                <a:chExt cx="1009650" cy="1139826"/>
              </a:xfrm>
              <a:grpFill/>
            </p:grpSpPr>
            <p:sp>
              <p:nvSpPr>
                <p:cNvPr id="188"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189"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190"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grpSp>
          <p:sp>
            <p:nvSpPr>
              <p:cNvPr id="187" name="Freeform 54"/>
              <p:cNvSpPr/>
              <p:nvPr/>
            </p:nvSpPr>
            <p:spPr>
              <a:xfrm>
                <a:off x="1408412" y="2208291"/>
                <a:ext cx="944594" cy="185883"/>
              </a:xfrm>
              <a:custGeom>
                <a:avLst/>
                <a:gdLst>
                  <a:gd name="connsiteX0" fmla="*/ 0 w 944594"/>
                  <a:gd name="connsiteY0" fmla="*/ 0 h 185883"/>
                  <a:gd name="connsiteX1" fmla="*/ 944594 w 944594"/>
                  <a:gd name="connsiteY1" fmla="*/ 0 h 185883"/>
                  <a:gd name="connsiteX2" fmla="*/ 864504 w 944594"/>
                  <a:gd name="connsiteY2" fmla="*/ 66080 h 185883"/>
                  <a:gd name="connsiteX3" fmla="*/ 472297 w 944594"/>
                  <a:gd name="connsiteY3" fmla="*/ 185883 h 185883"/>
                  <a:gd name="connsiteX4" fmla="*/ 80090 w 944594"/>
                  <a:gd name="connsiteY4" fmla="*/ 66080 h 185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grpSp>
      <p:cxnSp>
        <p:nvCxnSpPr>
          <p:cNvPr id="191" name="Straight Arrow Connector 75"/>
          <p:cNvCxnSpPr/>
          <p:nvPr/>
        </p:nvCxnSpPr>
        <p:spPr>
          <a:xfrm flipH="1" flipV="1">
            <a:off x="6534392" y="2484304"/>
            <a:ext cx="150581" cy="955013"/>
          </a:xfrm>
          <a:prstGeom prst="straightConnector1">
            <a:avLst/>
          </a:prstGeom>
          <a:ln w="19050">
            <a:solidFill>
              <a:srgbClr val="FFC0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92" name="Straight Arrow Connector 75"/>
          <p:cNvCxnSpPr/>
          <p:nvPr/>
        </p:nvCxnSpPr>
        <p:spPr>
          <a:xfrm flipH="1">
            <a:off x="6679101" y="5150187"/>
            <a:ext cx="644140" cy="30456"/>
          </a:xfrm>
          <a:prstGeom prst="straightConnector1">
            <a:avLst/>
          </a:prstGeom>
          <a:ln w="19050">
            <a:solidFill>
              <a:srgbClr val="FFC0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93" name="Straight Arrow Connector 75"/>
          <p:cNvCxnSpPr/>
          <p:nvPr/>
        </p:nvCxnSpPr>
        <p:spPr>
          <a:xfrm flipH="1">
            <a:off x="6123789" y="3393358"/>
            <a:ext cx="544255" cy="674495"/>
          </a:xfrm>
          <a:prstGeom prst="straightConnector1">
            <a:avLst/>
          </a:prstGeom>
          <a:ln w="19050">
            <a:solidFill>
              <a:srgbClr val="FFC000"/>
            </a:solidFill>
            <a:prstDash val="sysDot"/>
            <a:tailEnd type="triangle"/>
          </a:ln>
        </p:spPr>
        <p:style>
          <a:lnRef idx="1">
            <a:schemeClr val="accent1"/>
          </a:lnRef>
          <a:fillRef idx="0">
            <a:schemeClr val="accent1"/>
          </a:fillRef>
          <a:effectRef idx="0">
            <a:schemeClr val="accent1"/>
          </a:effectRef>
          <a:fontRef idx="minor">
            <a:schemeClr val="tx1"/>
          </a:fontRef>
        </p:style>
      </p:cxnSp>
      <p:grpSp>
        <p:nvGrpSpPr>
          <p:cNvPr id="194" name="Group 50"/>
          <p:cNvGrpSpPr/>
          <p:nvPr/>
        </p:nvGrpSpPr>
        <p:grpSpPr>
          <a:xfrm>
            <a:off x="6232578" y="2938959"/>
            <a:ext cx="833148" cy="833148"/>
            <a:chOff x="1179225" y="991203"/>
            <a:chExt cx="1402970" cy="1402971"/>
          </a:xfrm>
        </p:grpSpPr>
        <p:sp>
          <p:nvSpPr>
            <p:cNvPr id="195" name="Oval 51"/>
            <p:cNvSpPr/>
            <p:nvPr/>
          </p:nvSpPr>
          <p:spPr>
            <a:xfrm>
              <a:off x="1179225" y="991203"/>
              <a:ext cx="1402970" cy="1402970"/>
            </a:xfrm>
            <a:prstGeom prst="ellipse">
              <a:avLst/>
            </a:prstGeom>
            <a:solidFill>
              <a:schemeClr val="bg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nvGrpSpPr>
            <p:cNvPr id="196" name="Group 52"/>
            <p:cNvGrpSpPr/>
            <p:nvPr/>
          </p:nvGrpSpPr>
          <p:grpSpPr>
            <a:xfrm>
              <a:off x="1375885" y="1198807"/>
              <a:ext cx="1009650" cy="1195367"/>
              <a:chOff x="1375885" y="1198807"/>
              <a:chExt cx="1009650" cy="1195367"/>
            </a:xfrm>
            <a:solidFill>
              <a:srgbClr val="037EB5"/>
            </a:solidFill>
          </p:grpSpPr>
          <p:grpSp>
            <p:nvGrpSpPr>
              <p:cNvPr id="197" name="Group 53"/>
              <p:cNvGrpSpPr/>
              <p:nvPr/>
            </p:nvGrpSpPr>
            <p:grpSpPr>
              <a:xfrm>
                <a:off x="1375885" y="1198807"/>
                <a:ext cx="1009650" cy="1139826"/>
                <a:chOff x="1368786" y="1195986"/>
                <a:chExt cx="1009650" cy="1139826"/>
              </a:xfrm>
              <a:grpFill/>
            </p:grpSpPr>
            <p:sp>
              <p:nvSpPr>
                <p:cNvPr id="199"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200"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201"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grpSp>
          <p:sp>
            <p:nvSpPr>
              <p:cNvPr id="198" name="Freeform 54"/>
              <p:cNvSpPr/>
              <p:nvPr/>
            </p:nvSpPr>
            <p:spPr>
              <a:xfrm>
                <a:off x="1408412" y="2208291"/>
                <a:ext cx="944594" cy="185883"/>
              </a:xfrm>
              <a:custGeom>
                <a:avLst/>
                <a:gdLst>
                  <a:gd name="connsiteX0" fmla="*/ 0 w 944594"/>
                  <a:gd name="connsiteY0" fmla="*/ 0 h 185883"/>
                  <a:gd name="connsiteX1" fmla="*/ 944594 w 944594"/>
                  <a:gd name="connsiteY1" fmla="*/ 0 h 185883"/>
                  <a:gd name="connsiteX2" fmla="*/ 864504 w 944594"/>
                  <a:gd name="connsiteY2" fmla="*/ 66080 h 185883"/>
                  <a:gd name="connsiteX3" fmla="*/ 472297 w 944594"/>
                  <a:gd name="connsiteY3" fmla="*/ 185883 h 185883"/>
                  <a:gd name="connsiteX4" fmla="*/ 80090 w 944594"/>
                  <a:gd name="connsiteY4" fmla="*/ 66080 h 185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grpSp>
      <p:grpSp>
        <p:nvGrpSpPr>
          <p:cNvPr id="202" name="Group 50"/>
          <p:cNvGrpSpPr/>
          <p:nvPr/>
        </p:nvGrpSpPr>
        <p:grpSpPr>
          <a:xfrm>
            <a:off x="6199776" y="1826869"/>
            <a:ext cx="569048" cy="569048"/>
            <a:chOff x="1179223" y="991203"/>
            <a:chExt cx="1402969" cy="1402971"/>
          </a:xfrm>
        </p:grpSpPr>
        <p:sp>
          <p:nvSpPr>
            <p:cNvPr id="203" name="Oval 51"/>
            <p:cNvSpPr/>
            <p:nvPr/>
          </p:nvSpPr>
          <p:spPr>
            <a:xfrm>
              <a:off x="1179223" y="991203"/>
              <a:ext cx="1402969" cy="1402971"/>
            </a:xfrm>
            <a:prstGeom prst="ellipse">
              <a:avLst/>
            </a:prstGeom>
            <a:solidFill>
              <a:schemeClr val="bg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nvGrpSpPr>
            <p:cNvPr id="204" name="Group 52"/>
            <p:cNvGrpSpPr/>
            <p:nvPr/>
          </p:nvGrpSpPr>
          <p:grpSpPr>
            <a:xfrm>
              <a:off x="1375885" y="1198807"/>
              <a:ext cx="1009650" cy="1195367"/>
              <a:chOff x="1375885" y="1198807"/>
              <a:chExt cx="1009650" cy="1195367"/>
            </a:xfrm>
            <a:solidFill>
              <a:srgbClr val="037EB5"/>
            </a:solidFill>
          </p:grpSpPr>
          <p:grpSp>
            <p:nvGrpSpPr>
              <p:cNvPr id="205" name="Group 53"/>
              <p:cNvGrpSpPr/>
              <p:nvPr/>
            </p:nvGrpSpPr>
            <p:grpSpPr>
              <a:xfrm>
                <a:off x="1375885" y="1198807"/>
                <a:ext cx="1009650" cy="1139826"/>
                <a:chOff x="1368786" y="1195986"/>
                <a:chExt cx="1009650" cy="1139826"/>
              </a:xfrm>
              <a:grpFill/>
            </p:grpSpPr>
            <p:sp>
              <p:nvSpPr>
                <p:cNvPr id="207"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208"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209"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grpSp>
          <p:sp>
            <p:nvSpPr>
              <p:cNvPr id="206" name="Freeform 54"/>
              <p:cNvSpPr/>
              <p:nvPr/>
            </p:nvSpPr>
            <p:spPr>
              <a:xfrm>
                <a:off x="1408412" y="2208291"/>
                <a:ext cx="944594" cy="185883"/>
              </a:xfrm>
              <a:custGeom>
                <a:avLst/>
                <a:gdLst>
                  <a:gd name="connsiteX0" fmla="*/ 0 w 944594"/>
                  <a:gd name="connsiteY0" fmla="*/ 0 h 185883"/>
                  <a:gd name="connsiteX1" fmla="*/ 944594 w 944594"/>
                  <a:gd name="connsiteY1" fmla="*/ 0 h 185883"/>
                  <a:gd name="connsiteX2" fmla="*/ 864504 w 944594"/>
                  <a:gd name="connsiteY2" fmla="*/ 66080 h 185883"/>
                  <a:gd name="connsiteX3" fmla="*/ 472297 w 944594"/>
                  <a:gd name="connsiteY3" fmla="*/ 185883 h 185883"/>
                  <a:gd name="connsiteX4" fmla="*/ 80090 w 944594"/>
                  <a:gd name="connsiteY4" fmla="*/ 66080 h 185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grpSp>
      <p:grpSp>
        <p:nvGrpSpPr>
          <p:cNvPr id="210" name="Group 50"/>
          <p:cNvGrpSpPr/>
          <p:nvPr/>
        </p:nvGrpSpPr>
        <p:grpSpPr>
          <a:xfrm>
            <a:off x="5623699" y="4076743"/>
            <a:ext cx="569048" cy="569048"/>
            <a:chOff x="1179223" y="991203"/>
            <a:chExt cx="1402969" cy="1402971"/>
          </a:xfrm>
        </p:grpSpPr>
        <p:sp>
          <p:nvSpPr>
            <p:cNvPr id="211" name="Oval 51"/>
            <p:cNvSpPr/>
            <p:nvPr/>
          </p:nvSpPr>
          <p:spPr>
            <a:xfrm>
              <a:off x="1179223" y="991203"/>
              <a:ext cx="1402969" cy="1402971"/>
            </a:xfrm>
            <a:prstGeom prst="ellipse">
              <a:avLst/>
            </a:prstGeom>
            <a:solidFill>
              <a:schemeClr val="bg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nvGrpSpPr>
            <p:cNvPr id="212" name="Group 52"/>
            <p:cNvGrpSpPr/>
            <p:nvPr/>
          </p:nvGrpSpPr>
          <p:grpSpPr>
            <a:xfrm>
              <a:off x="1375885" y="1198807"/>
              <a:ext cx="1009650" cy="1195367"/>
              <a:chOff x="1375885" y="1198807"/>
              <a:chExt cx="1009650" cy="1195367"/>
            </a:xfrm>
            <a:solidFill>
              <a:srgbClr val="037EB5"/>
            </a:solidFill>
          </p:grpSpPr>
          <p:grpSp>
            <p:nvGrpSpPr>
              <p:cNvPr id="213" name="Group 53"/>
              <p:cNvGrpSpPr/>
              <p:nvPr/>
            </p:nvGrpSpPr>
            <p:grpSpPr>
              <a:xfrm>
                <a:off x="1375885" y="1198807"/>
                <a:ext cx="1009650" cy="1139826"/>
                <a:chOff x="1368786" y="1195986"/>
                <a:chExt cx="1009650" cy="1139826"/>
              </a:xfrm>
              <a:grpFill/>
            </p:grpSpPr>
            <p:sp>
              <p:nvSpPr>
                <p:cNvPr id="215"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216"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217"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grpSp>
          <p:sp>
            <p:nvSpPr>
              <p:cNvPr id="214" name="Freeform 54"/>
              <p:cNvSpPr/>
              <p:nvPr/>
            </p:nvSpPr>
            <p:spPr>
              <a:xfrm>
                <a:off x="1408412" y="2208291"/>
                <a:ext cx="944594" cy="185883"/>
              </a:xfrm>
              <a:custGeom>
                <a:avLst/>
                <a:gdLst>
                  <a:gd name="connsiteX0" fmla="*/ 0 w 944594"/>
                  <a:gd name="connsiteY0" fmla="*/ 0 h 185883"/>
                  <a:gd name="connsiteX1" fmla="*/ 944594 w 944594"/>
                  <a:gd name="connsiteY1" fmla="*/ 0 h 185883"/>
                  <a:gd name="connsiteX2" fmla="*/ 864504 w 944594"/>
                  <a:gd name="connsiteY2" fmla="*/ 66080 h 185883"/>
                  <a:gd name="connsiteX3" fmla="*/ 472297 w 944594"/>
                  <a:gd name="connsiteY3" fmla="*/ 185883 h 185883"/>
                  <a:gd name="connsiteX4" fmla="*/ 80090 w 944594"/>
                  <a:gd name="connsiteY4" fmla="*/ 66080 h 185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grpSp>
      <p:cxnSp>
        <p:nvCxnSpPr>
          <p:cNvPr id="218" name="Straight Arrow Connector 75"/>
          <p:cNvCxnSpPr/>
          <p:nvPr/>
        </p:nvCxnSpPr>
        <p:spPr>
          <a:xfrm>
            <a:off x="7704781" y="5335527"/>
            <a:ext cx="384544" cy="649719"/>
          </a:xfrm>
          <a:prstGeom prst="straightConnector1">
            <a:avLst/>
          </a:prstGeom>
          <a:ln w="19050">
            <a:solidFill>
              <a:srgbClr val="FFC000"/>
            </a:solidFill>
            <a:prstDash val="sysDot"/>
            <a:tailEnd type="triangle"/>
          </a:ln>
        </p:spPr>
        <p:style>
          <a:lnRef idx="1">
            <a:schemeClr val="accent1"/>
          </a:lnRef>
          <a:fillRef idx="0">
            <a:schemeClr val="accent1"/>
          </a:fillRef>
          <a:effectRef idx="0">
            <a:schemeClr val="accent1"/>
          </a:effectRef>
          <a:fontRef idx="minor">
            <a:schemeClr val="tx1"/>
          </a:fontRef>
        </p:style>
      </p:cxnSp>
      <p:grpSp>
        <p:nvGrpSpPr>
          <p:cNvPr id="219" name="Group 58"/>
          <p:cNvGrpSpPr/>
          <p:nvPr/>
        </p:nvGrpSpPr>
        <p:grpSpPr>
          <a:xfrm>
            <a:off x="7094062" y="4791594"/>
            <a:ext cx="833148" cy="833148"/>
            <a:chOff x="1179225" y="991203"/>
            <a:chExt cx="1402970" cy="1402971"/>
          </a:xfrm>
        </p:grpSpPr>
        <p:sp>
          <p:nvSpPr>
            <p:cNvPr id="220" name="Oval 59"/>
            <p:cNvSpPr/>
            <p:nvPr/>
          </p:nvSpPr>
          <p:spPr>
            <a:xfrm>
              <a:off x="1179225" y="991203"/>
              <a:ext cx="1402970" cy="1402970"/>
            </a:xfrm>
            <a:prstGeom prst="ellipse">
              <a:avLst/>
            </a:prstGeom>
            <a:solidFill>
              <a:schemeClr val="bg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nvGrpSpPr>
            <p:cNvPr id="221" name="Group 60"/>
            <p:cNvGrpSpPr/>
            <p:nvPr/>
          </p:nvGrpSpPr>
          <p:grpSpPr>
            <a:xfrm>
              <a:off x="1375885" y="1198807"/>
              <a:ext cx="1009650" cy="1195367"/>
              <a:chOff x="1375885" y="1198807"/>
              <a:chExt cx="1009650" cy="1195367"/>
            </a:xfrm>
            <a:solidFill>
              <a:srgbClr val="037EB5"/>
            </a:solidFill>
          </p:grpSpPr>
          <p:grpSp>
            <p:nvGrpSpPr>
              <p:cNvPr id="222" name="Group 61"/>
              <p:cNvGrpSpPr/>
              <p:nvPr/>
            </p:nvGrpSpPr>
            <p:grpSpPr>
              <a:xfrm>
                <a:off x="1375885" y="1198807"/>
                <a:ext cx="1009650" cy="1139826"/>
                <a:chOff x="1368786" y="1195986"/>
                <a:chExt cx="1009650" cy="1139826"/>
              </a:xfrm>
              <a:grpFill/>
            </p:grpSpPr>
            <p:sp>
              <p:nvSpPr>
                <p:cNvPr id="224"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225"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226"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grpSp>
          <p:sp>
            <p:nvSpPr>
              <p:cNvPr id="223" name="Freeform 62"/>
              <p:cNvSpPr/>
              <p:nvPr/>
            </p:nvSpPr>
            <p:spPr>
              <a:xfrm>
                <a:off x="1408412" y="2208291"/>
                <a:ext cx="944594" cy="185883"/>
              </a:xfrm>
              <a:custGeom>
                <a:avLst/>
                <a:gdLst>
                  <a:gd name="connsiteX0" fmla="*/ 0 w 944594"/>
                  <a:gd name="connsiteY0" fmla="*/ 0 h 185883"/>
                  <a:gd name="connsiteX1" fmla="*/ 944594 w 944594"/>
                  <a:gd name="connsiteY1" fmla="*/ 0 h 185883"/>
                  <a:gd name="connsiteX2" fmla="*/ 864504 w 944594"/>
                  <a:gd name="connsiteY2" fmla="*/ 66080 h 185883"/>
                  <a:gd name="connsiteX3" fmla="*/ 472297 w 944594"/>
                  <a:gd name="connsiteY3" fmla="*/ 185883 h 185883"/>
                  <a:gd name="connsiteX4" fmla="*/ 80090 w 944594"/>
                  <a:gd name="connsiteY4" fmla="*/ 66080 h 185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grpSp>
      <p:grpSp>
        <p:nvGrpSpPr>
          <p:cNvPr id="227" name="Group 50"/>
          <p:cNvGrpSpPr/>
          <p:nvPr/>
        </p:nvGrpSpPr>
        <p:grpSpPr>
          <a:xfrm>
            <a:off x="6026657" y="4896348"/>
            <a:ext cx="569048" cy="569048"/>
            <a:chOff x="1179223" y="991203"/>
            <a:chExt cx="1402969" cy="1402971"/>
          </a:xfrm>
        </p:grpSpPr>
        <p:sp>
          <p:nvSpPr>
            <p:cNvPr id="228" name="Oval 51"/>
            <p:cNvSpPr/>
            <p:nvPr/>
          </p:nvSpPr>
          <p:spPr>
            <a:xfrm>
              <a:off x="1179223" y="991203"/>
              <a:ext cx="1402969" cy="1402971"/>
            </a:xfrm>
            <a:prstGeom prst="ellipse">
              <a:avLst/>
            </a:prstGeom>
            <a:solidFill>
              <a:schemeClr val="bg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nvGrpSpPr>
            <p:cNvPr id="229" name="Group 52"/>
            <p:cNvGrpSpPr/>
            <p:nvPr/>
          </p:nvGrpSpPr>
          <p:grpSpPr>
            <a:xfrm>
              <a:off x="1375885" y="1198807"/>
              <a:ext cx="1009650" cy="1195367"/>
              <a:chOff x="1375885" y="1198807"/>
              <a:chExt cx="1009650" cy="1195367"/>
            </a:xfrm>
            <a:solidFill>
              <a:srgbClr val="037EB5"/>
            </a:solidFill>
          </p:grpSpPr>
          <p:grpSp>
            <p:nvGrpSpPr>
              <p:cNvPr id="230" name="Group 53"/>
              <p:cNvGrpSpPr/>
              <p:nvPr/>
            </p:nvGrpSpPr>
            <p:grpSpPr>
              <a:xfrm>
                <a:off x="1375885" y="1198807"/>
                <a:ext cx="1009650" cy="1139826"/>
                <a:chOff x="1368786" y="1195986"/>
                <a:chExt cx="1009650" cy="1139826"/>
              </a:xfrm>
              <a:grpFill/>
            </p:grpSpPr>
            <p:sp>
              <p:nvSpPr>
                <p:cNvPr id="232"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233"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234"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grpSp>
          <p:sp>
            <p:nvSpPr>
              <p:cNvPr id="231" name="Freeform 54"/>
              <p:cNvSpPr/>
              <p:nvPr/>
            </p:nvSpPr>
            <p:spPr>
              <a:xfrm>
                <a:off x="1408412" y="2208291"/>
                <a:ext cx="944594" cy="185883"/>
              </a:xfrm>
              <a:custGeom>
                <a:avLst/>
                <a:gdLst>
                  <a:gd name="connsiteX0" fmla="*/ 0 w 944594"/>
                  <a:gd name="connsiteY0" fmla="*/ 0 h 185883"/>
                  <a:gd name="connsiteX1" fmla="*/ 944594 w 944594"/>
                  <a:gd name="connsiteY1" fmla="*/ 0 h 185883"/>
                  <a:gd name="connsiteX2" fmla="*/ 864504 w 944594"/>
                  <a:gd name="connsiteY2" fmla="*/ 66080 h 185883"/>
                  <a:gd name="connsiteX3" fmla="*/ 472297 w 944594"/>
                  <a:gd name="connsiteY3" fmla="*/ 185883 h 185883"/>
                  <a:gd name="connsiteX4" fmla="*/ 80090 w 944594"/>
                  <a:gd name="connsiteY4" fmla="*/ 66080 h 185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grpSp>
      <p:grpSp>
        <p:nvGrpSpPr>
          <p:cNvPr id="235" name="Group 50"/>
          <p:cNvGrpSpPr/>
          <p:nvPr/>
        </p:nvGrpSpPr>
        <p:grpSpPr>
          <a:xfrm>
            <a:off x="8002636" y="6023844"/>
            <a:ext cx="569048" cy="569048"/>
            <a:chOff x="1179223" y="991203"/>
            <a:chExt cx="1402969" cy="1402971"/>
          </a:xfrm>
        </p:grpSpPr>
        <p:sp>
          <p:nvSpPr>
            <p:cNvPr id="236" name="Oval 51"/>
            <p:cNvSpPr/>
            <p:nvPr/>
          </p:nvSpPr>
          <p:spPr>
            <a:xfrm>
              <a:off x="1179223" y="991203"/>
              <a:ext cx="1402969" cy="1402971"/>
            </a:xfrm>
            <a:prstGeom prst="ellipse">
              <a:avLst/>
            </a:prstGeom>
            <a:solidFill>
              <a:schemeClr val="bg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nvGrpSpPr>
            <p:cNvPr id="237" name="Group 52"/>
            <p:cNvGrpSpPr/>
            <p:nvPr/>
          </p:nvGrpSpPr>
          <p:grpSpPr>
            <a:xfrm>
              <a:off x="1375885" y="1198807"/>
              <a:ext cx="1009650" cy="1195367"/>
              <a:chOff x="1375885" y="1198807"/>
              <a:chExt cx="1009650" cy="1195367"/>
            </a:xfrm>
            <a:solidFill>
              <a:srgbClr val="037EB5"/>
            </a:solidFill>
          </p:grpSpPr>
          <p:grpSp>
            <p:nvGrpSpPr>
              <p:cNvPr id="238" name="Group 53"/>
              <p:cNvGrpSpPr/>
              <p:nvPr/>
            </p:nvGrpSpPr>
            <p:grpSpPr>
              <a:xfrm>
                <a:off x="1375885" y="1198807"/>
                <a:ext cx="1009650" cy="1139826"/>
                <a:chOff x="1368786" y="1195986"/>
                <a:chExt cx="1009650" cy="1139826"/>
              </a:xfrm>
              <a:grpFill/>
            </p:grpSpPr>
            <p:sp>
              <p:nvSpPr>
                <p:cNvPr id="240"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241"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242"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grpSp>
          <p:sp>
            <p:nvSpPr>
              <p:cNvPr id="239" name="Freeform 54"/>
              <p:cNvSpPr/>
              <p:nvPr/>
            </p:nvSpPr>
            <p:spPr>
              <a:xfrm>
                <a:off x="1408412" y="2208291"/>
                <a:ext cx="944594" cy="185883"/>
              </a:xfrm>
              <a:custGeom>
                <a:avLst/>
                <a:gdLst>
                  <a:gd name="connsiteX0" fmla="*/ 0 w 944594"/>
                  <a:gd name="connsiteY0" fmla="*/ 0 h 185883"/>
                  <a:gd name="connsiteX1" fmla="*/ 944594 w 944594"/>
                  <a:gd name="connsiteY1" fmla="*/ 0 h 185883"/>
                  <a:gd name="connsiteX2" fmla="*/ 864504 w 944594"/>
                  <a:gd name="connsiteY2" fmla="*/ 66080 h 185883"/>
                  <a:gd name="connsiteX3" fmla="*/ 472297 w 944594"/>
                  <a:gd name="connsiteY3" fmla="*/ 185883 h 185883"/>
                  <a:gd name="connsiteX4" fmla="*/ 80090 w 944594"/>
                  <a:gd name="connsiteY4" fmla="*/ 66080 h 185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grpSp>
      <p:cxnSp>
        <p:nvCxnSpPr>
          <p:cNvPr id="243" name="Straight Arrow Connector 75"/>
          <p:cNvCxnSpPr/>
          <p:nvPr/>
        </p:nvCxnSpPr>
        <p:spPr>
          <a:xfrm flipH="1">
            <a:off x="9238079" y="4631890"/>
            <a:ext cx="684316" cy="556303"/>
          </a:xfrm>
          <a:prstGeom prst="straightConnector1">
            <a:avLst/>
          </a:prstGeom>
          <a:ln w="19050">
            <a:solidFill>
              <a:srgbClr val="FFC0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244" name="Straight Arrow Connector 75"/>
          <p:cNvCxnSpPr/>
          <p:nvPr/>
        </p:nvCxnSpPr>
        <p:spPr>
          <a:xfrm>
            <a:off x="9964945" y="4753440"/>
            <a:ext cx="23299" cy="901709"/>
          </a:xfrm>
          <a:prstGeom prst="straightConnector1">
            <a:avLst/>
          </a:prstGeom>
          <a:ln w="19050">
            <a:solidFill>
              <a:srgbClr val="FFC000"/>
            </a:solidFill>
            <a:prstDash val="sysDot"/>
            <a:tailEnd type="triangle"/>
          </a:ln>
        </p:spPr>
        <p:style>
          <a:lnRef idx="1">
            <a:schemeClr val="accent1"/>
          </a:lnRef>
          <a:fillRef idx="0">
            <a:schemeClr val="accent1"/>
          </a:fillRef>
          <a:effectRef idx="0">
            <a:schemeClr val="accent1"/>
          </a:effectRef>
          <a:fontRef idx="minor">
            <a:schemeClr val="tx1"/>
          </a:fontRef>
        </p:style>
      </p:cxnSp>
      <p:grpSp>
        <p:nvGrpSpPr>
          <p:cNvPr id="245" name="Group 66"/>
          <p:cNvGrpSpPr/>
          <p:nvPr/>
        </p:nvGrpSpPr>
        <p:grpSpPr>
          <a:xfrm>
            <a:off x="9553031" y="4231814"/>
            <a:ext cx="833148" cy="833148"/>
            <a:chOff x="1179225" y="991203"/>
            <a:chExt cx="1402970" cy="1402971"/>
          </a:xfrm>
        </p:grpSpPr>
        <p:sp>
          <p:nvSpPr>
            <p:cNvPr id="246" name="Oval 67"/>
            <p:cNvSpPr/>
            <p:nvPr/>
          </p:nvSpPr>
          <p:spPr>
            <a:xfrm>
              <a:off x="1179225" y="991203"/>
              <a:ext cx="1402970" cy="1402970"/>
            </a:xfrm>
            <a:prstGeom prst="ellipse">
              <a:avLst/>
            </a:prstGeom>
            <a:solidFill>
              <a:schemeClr val="bg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nvGrpSpPr>
            <p:cNvPr id="247" name="Group 68"/>
            <p:cNvGrpSpPr/>
            <p:nvPr/>
          </p:nvGrpSpPr>
          <p:grpSpPr>
            <a:xfrm>
              <a:off x="1375885" y="1198807"/>
              <a:ext cx="1009650" cy="1195367"/>
              <a:chOff x="1375885" y="1198807"/>
              <a:chExt cx="1009650" cy="1195367"/>
            </a:xfrm>
            <a:solidFill>
              <a:srgbClr val="037EB5"/>
            </a:solidFill>
          </p:grpSpPr>
          <p:grpSp>
            <p:nvGrpSpPr>
              <p:cNvPr id="248" name="Group 69"/>
              <p:cNvGrpSpPr/>
              <p:nvPr/>
            </p:nvGrpSpPr>
            <p:grpSpPr>
              <a:xfrm>
                <a:off x="1375885" y="1198807"/>
                <a:ext cx="1009650" cy="1139826"/>
                <a:chOff x="1368786" y="1195986"/>
                <a:chExt cx="1009650" cy="1139826"/>
              </a:xfrm>
              <a:grpFill/>
            </p:grpSpPr>
            <p:sp>
              <p:nvSpPr>
                <p:cNvPr id="250"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251"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252"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grpSp>
          <p:sp>
            <p:nvSpPr>
              <p:cNvPr id="249" name="Freeform 70"/>
              <p:cNvSpPr/>
              <p:nvPr/>
            </p:nvSpPr>
            <p:spPr>
              <a:xfrm>
                <a:off x="1408412" y="2208291"/>
                <a:ext cx="944594" cy="185883"/>
              </a:xfrm>
              <a:custGeom>
                <a:avLst/>
                <a:gdLst>
                  <a:gd name="connsiteX0" fmla="*/ 0 w 944594"/>
                  <a:gd name="connsiteY0" fmla="*/ 0 h 185883"/>
                  <a:gd name="connsiteX1" fmla="*/ 944594 w 944594"/>
                  <a:gd name="connsiteY1" fmla="*/ 0 h 185883"/>
                  <a:gd name="connsiteX2" fmla="*/ 864504 w 944594"/>
                  <a:gd name="connsiteY2" fmla="*/ 66080 h 185883"/>
                  <a:gd name="connsiteX3" fmla="*/ 472297 w 944594"/>
                  <a:gd name="connsiteY3" fmla="*/ 185883 h 185883"/>
                  <a:gd name="connsiteX4" fmla="*/ 80090 w 944594"/>
                  <a:gd name="connsiteY4" fmla="*/ 66080 h 185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grpSp>
      <p:grpSp>
        <p:nvGrpSpPr>
          <p:cNvPr id="253" name="Group 50"/>
          <p:cNvGrpSpPr/>
          <p:nvPr/>
        </p:nvGrpSpPr>
        <p:grpSpPr>
          <a:xfrm>
            <a:off x="8653573" y="5138500"/>
            <a:ext cx="569048" cy="569048"/>
            <a:chOff x="1179225" y="991203"/>
            <a:chExt cx="1402970" cy="1402971"/>
          </a:xfrm>
        </p:grpSpPr>
        <p:sp>
          <p:nvSpPr>
            <p:cNvPr id="254" name="Oval 51"/>
            <p:cNvSpPr/>
            <p:nvPr/>
          </p:nvSpPr>
          <p:spPr>
            <a:xfrm>
              <a:off x="1179225" y="991203"/>
              <a:ext cx="1402970" cy="1402970"/>
            </a:xfrm>
            <a:prstGeom prst="ellipse">
              <a:avLst/>
            </a:prstGeom>
            <a:solidFill>
              <a:schemeClr val="bg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nvGrpSpPr>
            <p:cNvPr id="255" name="Group 52"/>
            <p:cNvGrpSpPr/>
            <p:nvPr/>
          </p:nvGrpSpPr>
          <p:grpSpPr>
            <a:xfrm>
              <a:off x="1375885" y="1198807"/>
              <a:ext cx="1009650" cy="1195367"/>
              <a:chOff x="1375885" y="1198807"/>
              <a:chExt cx="1009650" cy="1195367"/>
            </a:xfrm>
            <a:solidFill>
              <a:srgbClr val="037EB5"/>
            </a:solidFill>
          </p:grpSpPr>
          <p:grpSp>
            <p:nvGrpSpPr>
              <p:cNvPr id="256" name="Group 53"/>
              <p:cNvGrpSpPr/>
              <p:nvPr/>
            </p:nvGrpSpPr>
            <p:grpSpPr>
              <a:xfrm>
                <a:off x="1375885" y="1198807"/>
                <a:ext cx="1009650" cy="1139826"/>
                <a:chOff x="1368786" y="1195986"/>
                <a:chExt cx="1009650" cy="1139826"/>
              </a:xfrm>
              <a:grpFill/>
            </p:grpSpPr>
            <p:sp>
              <p:nvSpPr>
                <p:cNvPr id="258"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259"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260"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grpSp>
          <p:sp>
            <p:nvSpPr>
              <p:cNvPr id="257" name="Freeform 54"/>
              <p:cNvSpPr/>
              <p:nvPr/>
            </p:nvSpPr>
            <p:spPr>
              <a:xfrm>
                <a:off x="1408412" y="2208291"/>
                <a:ext cx="944594" cy="185883"/>
              </a:xfrm>
              <a:custGeom>
                <a:avLst/>
                <a:gdLst>
                  <a:gd name="connsiteX0" fmla="*/ 0 w 944594"/>
                  <a:gd name="connsiteY0" fmla="*/ 0 h 185883"/>
                  <a:gd name="connsiteX1" fmla="*/ 944594 w 944594"/>
                  <a:gd name="connsiteY1" fmla="*/ 0 h 185883"/>
                  <a:gd name="connsiteX2" fmla="*/ 864504 w 944594"/>
                  <a:gd name="connsiteY2" fmla="*/ 66080 h 185883"/>
                  <a:gd name="connsiteX3" fmla="*/ 472297 w 944594"/>
                  <a:gd name="connsiteY3" fmla="*/ 185883 h 185883"/>
                  <a:gd name="connsiteX4" fmla="*/ 80090 w 944594"/>
                  <a:gd name="connsiteY4" fmla="*/ 66080 h 185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grpSp>
      <p:grpSp>
        <p:nvGrpSpPr>
          <p:cNvPr id="261" name="Group 50"/>
          <p:cNvGrpSpPr/>
          <p:nvPr/>
        </p:nvGrpSpPr>
        <p:grpSpPr>
          <a:xfrm>
            <a:off x="9709581" y="5739320"/>
            <a:ext cx="569048" cy="569048"/>
            <a:chOff x="1179225" y="991203"/>
            <a:chExt cx="1402970" cy="1402971"/>
          </a:xfrm>
        </p:grpSpPr>
        <p:sp>
          <p:nvSpPr>
            <p:cNvPr id="262" name="Oval 51"/>
            <p:cNvSpPr/>
            <p:nvPr/>
          </p:nvSpPr>
          <p:spPr>
            <a:xfrm>
              <a:off x="1179225" y="991203"/>
              <a:ext cx="1402970" cy="1402970"/>
            </a:xfrm>
            <a:prstGeom prst="ellipse">
              <a:avLst/>
            </a:prstGeom>
            <a:solidFill>
              <a:schemeClr val="bg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nvGrpSpPr>
            <p:cNvPr id="263" name="Group 52"/>
            <p:cNvGrpSpPr/>
            <p:nvPr/>
          </p:nvGrpSpPr>
          <p:grpSpPr>
            <a:xfrm>
              <a:off x="1375885" y="1198807"/>
              <a:ext cx="1009650" cy="1195367"/>
              <a:chOff x="1375885" y="1198807"/>
              <a:chExt cx="1009650" cy="1195367"/>
            </a:xfrm>
            <a:solidFill>
              <a:srgbClr val="037EB5"/>
            </a:solidFill>
          </p:grpSpPr>
          <p:grpSp>
            <p:nvGrpSpPr>
              <p:cNvPr id="264" name="Group 53"/>
              <p:cNvGrpSpPr/>
              <p:nvPr/>
            </p:nvGrpSpPr>
            <p:grpSpPr>
              <a:xfrm>
                <a:off x="1375885" y="1198807"/>
                <a:ext cx="1009650" cy="1139826"/>
                <a:chOff x="1368786" y="1195986"/>
                <a:chExt cx="1009650" cy="1139826"/>
              </a:xfrm>
              <a:grpFill/>
            </p:grpSpPr>
            <p:sp>
              <p:nvSpPr>
                <p:cNvPr id="266"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267"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268"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grpSp>
          <p:sp>
            <p:nvSpPr>
              <p:cNvPr id="265" name="Freeform 54"/>
              <p:cNvSpPr/>
              <p:nvPr/>
            </p:nvSpPr>
            <p:spPr>
              <a:xfrm>
                <a:off x="1408412" y="2208291"/>
                <a:ext cx="944594" cy="185883"/>
              </a:xfrm>
              <a:custGeom>
                <a:avLst/>
                <a:gdLst>
                  <a:gd name="connsiteX0" fmla="*/ 0 w 944594"/>
                  <a:gd name="connsiteY0" fmla="*/ 0 h 185883"/>
                  <a:gd name="connsiteX1" fmla="*/ 944594 w 944594"/>
                  <a:gd name="connsiteY1" fmla="*/ 0 h 185883"/>
                  <a:gd name="connsiteX2" fmla="*/ 864504 w 944594"/>
                  <a:gd name="connsiteY2" fmla="*/ 66080 h 185883"/>
                  <a:gd name="connsiteX3" fmla="*/ 472297 w 944594"/>
                  <a:gd name="connsiteY3" fmla="*/ 185883 h 185883"/>
                  <a:gd name="connsiteX4" fmla="*/ 80090 w 944594"/>
                  <a:gd name="connsiteY4" fmla="*/ 66080 h 185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grpSp>
      <p:cxnSp>
        <p:nvCxnSpPr>
          <p:cNvPr id="269" name="Straight Arrow Connector 75"/>
          <p:cNvCxnSpPr/>
          <p:nvPr/>
        </p:nvCxnSpPr>
        <p:spPr>
          <a:xfrm flipV="1">
            <a:off x="8646994" y="1642913"/>
            <a:ext cx="679333" cy="182995"/>
          </a:xfrm>
          <a:prstGeom prst="straightConnector1">
            <a:avLst/>
          </a:prstGeom>
          <a:ln w="19050">
            <a:solidFill>
              <a:srgbClr val="FFC0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270" name="Straight Arrow Connector 75"/>
          <p:cNvCxnSpPr/>
          <p:nvPr/>
        </p:nvCxnSpPr>
        <p:spPr>
          <a:xfrm flipH="1" flipV="1">
            <a:off x="7701697" y="1555621"/>
            <a:ext cx="567972" cy="256673"/>
          </a:xfrm>
          <a:prstGeom prst="straightConnector1">
            <a:avLst/>
          </a:prstGeom>
          <a:ln w="19050">
            <a:solidFill>
              <a:srgbClr val="FFC000"/>
            </a:solidFill>
            <a:prstDash val="sysDot"/>
            <a:tailEnd type="triangle"/>
          </a:ln>
        </p:spPr>
        <p:style>
          <a:lnRef idx="1">
            <a:schemeClr val="accent1"/>
          </a:lnRef>
          <a:fillRef idx="0">
            <a:schemeClr val="accent1"/>
          </a:fillRef>
          <a:effectRef idx="0">
            <a:schemeClr val="accent1"/>
          </a:effectRef>
          <a:fontRef idx="minor">
            <a:schemeClr val="tx1"/>
          </a:fontRef>
        </p:style>
      </p:cxnSp>
      <p:grpSp>
        <p:nvGrpSpPr>
          <p:cNvPr id="271" name="Group 36"/>
          <p:cNvGrpSpPr/>
          <p:nvPr/>
        </p:nvGrpSpPr>
        <p:grpSpPr>
          <a:xfrm>
            <a:off x="8055999" y="1410297"/>
            <a:ext cx="833148" cy="833148"/>
            <a:chOff x="1179225" y="991203"/>
            <a:chExt cx="1402970" cy="1402971"/>
          </a:xfrm>
        </p:grpSpPr>
        <p:sp>
          <p:nvSpPr>
            <p:cNvPr id="272" name="Oval 23"/>
            <p:cNvSpPr/>
            <p:nvPr/>
          </p:nvSpPr>
          <p:spPr>
            <a:xfrm>
              <a:off x="1179225" y="991203"/>
              <a:ext cx="1402970" cy="1402970"/>
            </a:xfrm>
            <a:prstGeom prst="ellipse">
              <a:avLst/>
            </a:prstGeom>
            <a:solidFill>
              <a:schemeClr val="bg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nvGrpSpPr>
            <p:cNvPr id="273" name="Group 35"/>
            <p:cNvGrpSpPr/>
            <p:nvPr/>
          </p:nvGrpSpPr>
          <p:grpSpPr>
            <a:xfrm>
              <a:off x="1375885" y="1198807"/>
              <a:ext cx="1009650" cy="1195367"/>
              <a:chOff x="1375885" y="1198807"/>
              <a:chExt cx="1009650" cy="1195367"/>
            </a:xfrm>
            <a:solidFill>
              <a:srgbClr val="037EB5"/>
            </a:solidFill>
          </p:grpSpPr>
          <p:grpSp>
            <p:nvGrpSpPr>
              <p:cNvPr id="274" name="Group 24"/>
              <p:cNvGrpSpPr/>
              <p:nvPr/>
            </p:nvGrpSpPr>
            <p:grpSpPr>
              <a:xfrm>
                <a:off x="1375885" y="1198807"/>
                <a:ext cx="1009650" cy="1139826"/>
                <a:chOff x="1368786" y="1195986"/>
                <a:chExt cx="1009650" cy="1139826"/>
              </a:xfrm>
              <a:grpFill/>
            </p:grpSpPr>
            <p:sp>
              <p:nvSpPr>
                <p:cNvPr id="276"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277"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278"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grpSp>
          <p:sp>
            <p:nvSpPr>
              <p:cNvPr id="275" name="Freeform 34"/>
              <p:cNvSpPr/>
              <p:nvPr/>
            </p:nvSpPr>
            <p:spPr>
              <a:xfrm>
                <a:off x="1408412" y="2208291"/>
                <a:ext cx="944594" cy="185883"/>
              </a:xfrm>
              <a:custGeom>
                <a:avLst/>
                <a:gdLst>
                  <a:gd name="connsiteX0" fmla="*/ 0 w 944594"/>
                  <a:gd name="connsiteY0" fmla="*/ 0 h 185883"/>
                  <a:gd name="connsiteX1" fmla="*/ 944594 w 944594"/>
                  <a:gd name="connsiteY1" fmla="*/ 0 h 185883"/>
                  <a:gd name="connsiteX2" fmla="*/ 864504 w 944594"/>
                  <a:gd name="connsiteY2" fmla="*/ 66080 h 185883"/>
                  <a:gd name="connsiteX3" fmla="*/ 472297 w 944594"/>
                  <a:gd name="connsiteY3" fmla="*/ 185883 h 185883"/>
                  <a:gd name="connsiteX4" fmla="*/ 80090 w 944594"/>
                  <a:gd name="connsiteY4" fmla="*/ 66080 h 185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grpSp>
      <p:grpSp>
        <p:nvGrpSpPr>
          <p:cNvPr id="279" name="Group 50"/>
          <p:cNvGrpSpPr/>
          <p:nvPr/>
        </p:nvGrpSpPr>
        <p:grpSpPr>
          <a:xfrm>
            <a:off x="7051103" y="1165363"/>
            <a:ext cx="569048" cy="569048"/>
            <a:chOff x="1179223" y="991203"/>
            <a:chExt cx="1402969" cy="1402971"/>
          </a:xfrm>
        </p:grpSpPr>
        <p:sp>
          <p:nvSpPr>
            <p:cNvPr id="280" name="Oval 51"/>
            <p:cNvSpPr/>
            <p:nvPr/>
          </p:nvSpPr>
          <p:spPr>
            <a:xfrm>
              <a:off x="1179223" y="991203"/>
              <a:ext cx="1402969" cy="1402971"/>
            </a:xfrm>
            <a:prstGeom prst="ellipse">
              <a:avLst/>
            </a:prstGeom>
            <a:solidFill>
              <a:schemeClr val="bg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nvGrpSpPr>
            <p:cNvPr id="281" name="Group 52"/>
            <p:cNvGrpSpPr/>
            <p:nvPr/>
          </p:nvGrpSpPr>
          <p:grpSpPr>
            <a:xfrm>
              <a:off x="1375885" y="1198807"/>
              <a:ext cx="1009650" cy="1195367"/>
              <a:chOff x="1375885" y="1198807"/>
              <a:chExt cx="1009650" cy="1195367"/>
            </a:xfrm>
            <a:solidFill>
              <a:srgbClr val="037EB5"/>
            </a:solidFill>
          </p:grpSpPr>
          <p:grpSp>
            <p:nvGrpSpPr>
              <p:cNvPr id="282" name="Group 53"/>
              <p:cNvGrpSpPr/>
              <p:nvPr/>
            </p:nvGrpSpPr>
            <p:grpSpPr>
              <a:xfrm>
                <a:off x="1375885" y="1198807"/>
                <a:ext cx="1009650" cy="1139826"/>
                <a:chOff x="1368786" y="1195986"/>
                <a:chExt cx="1009650" cy="1139826"/>
              </a:xfrm>
              <a:grpFill/>
            </p:grpSpPr>
            <p:sp>
              <p:nvSpPr>
                <p:cNvPr id="284"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285"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286"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grpSp>
          <p:sp>
            <p:nvSpPr>
              <p:cNvPr id="283" name="Freeform 54"/>
              <p:cNvSpPr/>
              <p:nvPr/>
            </p:nvSpPr>
            <p:spPr>
              <a:xfrm>
                <a:off x="1408412" y="2208291"/>
                <a:ext cx="944594" cy="185883"/>
              </a:xfrm>
              <a:custGeom>
                <a:avLst/>
                <a:gdLst>
                  <a:gd name="connsiteX0" fmla="*/ 0 w 944594"/>
                  <a:gd name="connsiteY0" fmla="*/ 0 h 185883"/>
                  <a:gd name="connsiteX1" fmla="*/ 944594 w 944594"/>
                  <a:gd name="connsiteY1" fmla="*/ 0 h 185883"/>
                  <a:gd name="connsiteX2" fmla="*/ 864504 w 944594"/>
                  <a:gd name="connsiteY2" fmla="*/ 66080 h 185883"/>
                  <a:gd name="connsiteX3" fmla="*/ 472297 w 944594"/>
                  <a:gd name="connsiteY3" fmla="*/ 185883 h 185883"/>
                  <a:gd name="connsiteX4" fmla="*/ 80090 w 944594"/>
                  <a:gd name="connsiteY4" fmla="*/ 66080 h 185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grpSp>
      <p:grpSp>
        <p:nvGrpSpPr>
          <p:cNvPr id="287" name="Group 50"/>
          <p:cNvGrpSpPr/>
          <p:nvPr/>
        </p:nvGrpSpPr>
        <p:grpSpPr>
          <a:xfrm>
            <a:off x="9407751" y="1306835"/>
            <a:ext cx="569048" cy="569048"/>
            <a:chOff x="1179223" y="991203"/>
            <a:chExt cx="1402969" cy="1402971"/>
          </a:xfrm>
        </p:grpSpPr>
        <p:sp>
          <p:nvSpPr>
            <p:cNvPr id="290" name="Oval 51"/>
            <p:cNvSpPr/>
            <p:nvPr/>
          </p:nvSpPr>
          <p:spPr>
            <a:xfrm>
              <a:off x="1179223" y="991203"/>
              <a:ext cx="1402969" cy="1402971"/>
            </a:xfrm>
            <a:prstGeom prst="ellipse">
              <a:avLst/>
            </a:prstGeom>
            <a:solidFill>
              <a:schemeClr val="bg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nvGrpSpPr>
            <p:cNvPr id="291" name="Group 52"/>
            <p:cNvGrpSpPr/>
            <p:nvPr/>
          </p:nvGrpSpPr>
          <p:grpSpPr>
            <a:xfrm>
              <a:off x="1375885" y="1198807"/>
              <a:ext cx="1009650" cy="1195367"/>
              <a:chOff x="1375885" y="1198807"/>
              <a:chExt cx="1009650" cy="1195367"/>
            </a:xfrm>
            <a:solidFill>
              <a:srgbClr val="037EB5"/>
            </a:solidFill>
          </p:grpSpPr>
          <p:grpSp>
            <p:nvGrpSpPr>
              <p:cNvPr id="292" name="Group 53"/>
              <p:cNvGrpSpPr/>
              <p:nvPr/>
            </p:nvGrpSpPr>
            <p:grpSpPr>
              <a:xfrm>
                <a:off x="1375885" y="1198807"/>
                <a:ext cx="1009650" cy="1139826"/>
                <a:chOff x="1368786" y="1195986"/>
                <a:chExt cx="1009650" cy="1139826"/>
              </a:xfrm>
              <a:grpFill/>
            </p:grpSpPr>
            <p:sp>
              <p:nvSpPr>
                <p:cNvPr id="294"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295"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296"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grpSp>
          <p:sp>
            <p:nvSpPr>
              <p:cNvPr id="293" name="Freeform 54"/>
              <p:cNvSpPr/>
              <p:nvPr/>
            </p:nvSpPr>
            <p:spPr>
              <a:xfrm>
                <a:off x="1408412" y="2208291"/>
                <a:ext cx="944594" cy="185883"/>
              </a:xfrm>
              <a:custGeom>
                <a:avLst/>
                <a:gdLst>
                  <a:gd name="connsiteX0" fmla="*/ 0 w 944594"/>
                  <a:gd name="connsiteY0" fmla="*/ 0 h 185883"/>
                  <a:gd name="connsiteX1" fmla="*/ 944594 w 944594"/>
                  <a:gd name="connsiteY1" fmla="*/ 0 h 185883"/>
                  <a:gd name="connsiteX2" fmla="*/ 864504 w 944594"/>
                  <a:gd name="connsiteY2" fmla="*/ 66080 h 185883"/>
                  <a:gd name="connsiteX3" fmla="*/ 472297 w 944594"/>
                  <a:gd name="connsiteY3" fmla="*/ 185883 h 185883"/>
                  <a:gd name="connsiteX4" fmla="*/ 80090 w 944594"/>
                  <a:gd name="connsiteY4" fmla="*/ 66080 h 185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grpSp>
      <p:sp>
        <p:nvSpPr>
          <p:cNvPr id="300" name="矩形 55"/>
          <p:cNvSpPr/>
          <p:nvPr/>
        </p:nvSpPr>
        <p:spPr>
          <a:xfrm>
            <a:off x="394010" y="4874281"/>
            <a:ext cx="4352020" cy="1274580"/>
          </a:xfrm>
          <a:prstGeom prst="rect">
            <a:avLst/>
          </a:prstGeom>
        </p:spPr>
        <p:txBody>
          <a:bodyPr wrap="square">
            <a:spAutoFit/>
          </a:bodyPr>
          <a:lstStyle/>
          <a:p>
            <a:pPr>
              <a:lnSpc>
                <a:spcPct val="120000"/>
              </a:lnSpc>
            </a:pPr>
            <a:r>
              <a:rPr lang="zh-CN" altLang="zh-CN" sz="1065" dirty="0">
                <a:solidFill>
                  <a:schemeClr val="bg1"/>
                </a:solidFill>
                <a:latin typeface="inpin heiti" charset="-122"/>
                <a:ea typeface="inpin heiti" charset="-122"/>
                <a:cs typeface="inpin heiti" charset="-122"/>
                <a:sym typeface="News Gothic MT" charset="0"/>
              </a:rPr>
              <a:t>Lorem ipsum dolor sit amet, consectetur adipisicing elit, sed do eiusmod tempor incididunt ut labore et dolore magnaLorem amet, consectetur adipisicing elit, sed do eiusmod tempor incididunt ut labore et dolore magna consectetur adipisicing elit, sed do eiusmod tempor incididunt </a:t>
            </a:r>
            <a:r>
              <a:rPr lang="en-US" altLang="zh-CN" sz="1065" dirty="0">
                <a:solidFill>
                  <a:schemeClr val="bg1"/>
                </a:solidFill>
                <a:latin typeface="inpin heiti" charset="-122"/>
                <a:ea typeface="inpin heiti" charset="-122"/>
                <a:cs typeface="inpin heiti" charset="-122"/>
                <a:sym typeface="News Gothic MT" charset="0"/>
              </a:rPr>
              <a:t>.</a:t>
            </a:r>
            <a:endParaRPr lang="zh-CN" altLang="en-US" sz="1065" dirty="0">
              <a:solidFill>
                <a:schemeClr val="bg1"/>
              </a:solidFill>
              <a:latin typeface="inpin heiti" charset="-122"/>
              <a:ea typeface="inpin heiti" charset="-122"/>
              <a:cs typeface="inpin heiti" charset="-122"/>
            </a:endParaRPr>
          </a:p>
          <a:p>
            <a:pPr>
              <a:lnSpc>
                <a:spcPct val="120000"/>
              </a:lnSpc>
            </a:pPr>
            <a:endParaRPr lang="zh-CN" altLang="en-US" sz="1065" dirty="0">
              <a:solidFill>
                <a:schemeClr val="bg1"/>
              </a:solidFill>
              <a:latin typeface="inpin heiti" charset="-122"/>
              <a:ea typeface="inpin heiti" charset="-122"/>
              <a:cs typeface="inpin heiti" charset="-122"/>
            </a:endParaRPr>
          </a:p>
        </p:txBody>
      </p:sp>
      <p:sp>
        <p:nvSpPr>
          <p:cNvPr id="301" name="矩形 39"/>
          <p:cNvSpPr/>
          <p:nvPr/>
        </p:nvSpPr>
        <p:spPr>
          <a:xfrm>
            <a:off x="492722" y="3739124"/>
            <a:ext cx="5002331" cy="502766"/>
          </a:xfrm>
          <a:prstGeom prst="rect">
            <a:avLst/>
          </a:prstGeom>
          <a:solidFill>
            <a:srgbClr val="FFC000">
              <a:alpha val="70000"/>
            </a:srgbClr>
          </a:solidFill>
        </p:spPr>
        <p:txBody>
          <a:bodyPr wrap="none">
            <a:spAutoFit/>
          </a:bodyPr>
          <a:lstStyle/>
          <a:p>
            <a:r>
              <a:rPr lang="zh-CN" altLang="zh-CN" sz="2665" dirty="0">
                <a:solidFill>
                  <a:schemeClr val="bg1"/>
                </a:solidFill>
                <a:latin typeface="inpin heiti" charset="-122"/>
                <a:ea typeface="inpin heiti" charset="-122"/>
                <a:sym typeface="News Gothic MT" charset="0"/>
              </a:rPr>
              <a:t>LOREM IPSUM DOLOR AMET </a:t>
            </a:r>
            <a:endParaRPr lang="zh-CN" altLang="zh-CN" sz="2665" dirty="0">
              <a:solidFill>
                <a:schemeClr val="bg1"/>
              </a:solidFill>
              <a:latin typeface="inpin heiti" charset="-122"/>
              <a:ea typeface="inpin heiti" charset="-122"/>
            </a:endParaRPr>
          </a:p>
        </p:txBody>
      </p:sp>
      <p:sp>
        <p:nvSpPr>
          <p:cNvPr id="302" name="矩形 301"/>
          <p:cNvSpPr/>
          <p:nvPr/>
        </p:nvSpPr>
        <p:spPr>
          <a:xfrm>
            <a:off x="492721" y="4335965"/>
            <a:ext cx="3621504" cy="502766"/>
          </a:xfrm>
          <a:prstGeom prst="rect">
            <a:avLst/>
          </a:prstGeom>
          <a:solidFill>
            <a:srgbClr val="FFC000">
              <a:alpha val="70000"/>
            </a:srgbClr>
          </a:solidFill>
        </p:spPr>
        <p:txBody>
          <a:bodyPr wrap="none">
            <a:spAutoFit/>
          </a:bodyPr>
          <a:lstStyle/>
          <a:p>
            <a:r>
              <a:rPr lang="zh-CN" altLang="zh-CN" sz="2665" dirty="0">
                <a:solidFill>
                  <a:schemeClr val="bg1"/>
                </a:solidFill>
                <a:latin typeface="inpin heiti" charset="-122"/>
                <a:ea typeface="inpin heiti" charset="-122"/>
                <a:sym typeface="News Gothic MT" charset="0"/>
              </a:rPr>
              <a:t>CONSECTETUR ELIT</a:t>
            </a:r>
            <a:endParaRPr lang="zh-CN" altLang="zh-CN" sz="2665" dirty="0">
              <a:solidFill>
                <a:schemeClr val="bg1"/>
              </a:solidFill>
              <a:latin typeface="inpin heiti" charset="-122"/>
              <a:ea typeface="inpin heiti" charset="-122"/>
            </a:endParaRPr>
          </a:p>
        </p:txBody>
      </p:sp>
      <p:sp>
        <p:nvSpPr>
          <p:cNvPr id="303" name="文本框 302"/>
          <p:cNvSpPr txBox="1"/>
          <p:nvPr/>
        </p:nvSpPr>
        <p:spPr>
          <a:xfrm>
            <a:off x="404280" y="2877684"/>
            <a:ext cx="1709400" cy="769441"/>
          </a:xfrm>
          <a:prstGeom prst="rect">
            <a:avLst/>
          </a:prstGeom>
          <a:noFill/>
        </p:spPr>
        <p:txBody>
          <a:bodyPr wrap="square" rtlCol="0">
            <a:spAutoFit/>
          </a:bodyPr>
          <a:lstStyle/>
          <a:p>
            <a:r>
              <a:rPr lang="en-US" altLang="zh-CN" sz="4400" dirty="0">
                <a:solidFill>
                  <a:schemeClr val="bg1"/>
                </a:solidFill>
                <a:latin typeface="inpin heiti" charset="-122"/>
                <a:ea typeface="inpin heiti" charset="-122"/>
              </a:rPr>
              <a:t>9,300</a:t>
            </a:r>
            <a:endParaRPr lang="zh-CN" altLang="en-US" sz="4400" dirty="0">
              <a:solidFill>
                <a:schemeClr val="bg1"/>
              </a:solidFill>
              <a:latin typeface="inpin heiti" charset="-122"/>
              <a:ea typeface="inpin heiti" charset="-122"/>
            </a:endParaRPr>
          </a:p>
        </p:txBody>
      </p:sp>
      <p:sp>
        <p:nvSpPr>
          <p:cNvPr id="304" name="文本框 303"/>
          <p:cNvSpPr txBox="1"/>
          <p:nvPr/>
        </p:nvSpPr>
        <p:spPr>
          <a:xfrm>
            <a:off x="1762510" y="3221346"/>
            <a:ext cx="993292" cy="420564"/>
          </a:xfrm>
          <a:prstGeom prst="rect">
            <a:avLst/>
          </a:prstGeom>
          <a:noFill/>
        </p:spPr>
        <p:txBody>
          <a:bodyPr wrap="square" rtlCol="0">
            <a:spAutoFit/>
          </a:bodyPr>
          <a:lstStyle/>
          <a:p>
            <a:r>
              <a:rPr lang="en-US" altLang="zh-CN" sz="2135" dirty="0">
                <a:solidFill>
                  <a:schemeClr val="bg1"/>
                </a:solidFill>
                <a:latin typeface="inpin heiti" charset="-122"/>
                <a:ea typeface="inpin heiti" charset="-122"/>
              </a:rPr>
              <a:t>Million</a:t>
            </a:r>
            <a:endParaRPr lang="zh-CN" altLang="en-US" sz="2135" dirty="0">
              <a:solidFill>
                <a:schemeClr val="bg1"/>
              </a:solidFill>
              <a:latin typeface="inpin heiti" charset="-122"/>
              <a:ea typeface="inpin heiti" charset="-122"/>
            </a:endParaRPr>
          </a:p>
        </p:txBody>
      </p:sp>
      <p:sp>
        <p:nvSpPr>
          <p:cNvPr id="288" name="矩形 39"/>
          <p:cNvSpPr/>
          <p:nvPr/>
        </p:nvSpPr>
        <p:spPr>
          <a:xfrm>
            <a:off x="394010" y="487243"/>
            <a:ext cx="2810385" cy="954107"/>
          </a:xfrm>
          <a:prstGeom prst="rect">
            <a:avLst/>
          </a:prstGeom>
        </p:spPr>
        <p:txBody>
          <a:bodyPr wrap="none">
            <a:spAutoFit/>
          </a:bodyPr>
          <a:lstStyle/>
          <a:p>
            <a:pPr lvl="0"/>
            <a:r>
              <a:rPr lang="en-US" altLang="zh-CN" sz="2800" dirty="0">
                <a:solidFill>
                  <a:prstClr val="white"/>
                </a:solidFill>
                <a:latin typeface="inpin heiti" charset="-122"/>
                <a:ea typeface="inpin heiti" charset="-122"/>
                <a:sym typeface="News Gothic MT" charset="0"/>
              </a:rPr>
              <a:t>03 </a:t>
            </a:r>
            <a:r>
              <a:rPr lang="zh-CN" altLang="en-US" sz="2800" dirty="0">
                <a:solidFill>
                  <a:prstClr val="white"/>
                </a:solidFill>
                <a:latin typeface="inpin heiti" charset="-122"/>
                <a:ea typeface="inpin heiti" charset="-122"/>
                <a:sym typeface="News Gothic MT" charset="0"/>
              </a:rPr>
              <a:t>市场开拓计划</a:t>
            </a:r>
            <a:endParaRPr lang="zh-CN" altLang="en-US" sz="2800" dirty="0">
              <a:solidFill>
                <a:prstClr val="white"/>
              </a:solidFill>
              <a:latin typeface="inpin heiti" charset="-122"/>
              <a:ea typeface="inpin heiti" charset="-122"/>
              <a:sym typeface="News Gothic MT" charset="0"/>
            </a:endParaRPr>
          </a:p>
          <a:p>
            <a:pPr lvl="0"/>
            <a:endParaRPr lang="zh-CN" altLang="zh-CN" sz="2800" dirty="0">
              <a:solidFill>
                <a:prstClr val="white"/>
              </a:solidFill>
              <a:latin typeface="inpin heiti" charset="-122"/>
              <a:ea typeface="inpin heiti"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4000">
        <p14:prism/>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88"/>
                                        </p:tgtEl>
                                        <p:attrNameLst>
                                          <p:attrName>style.visibility</p:attrName>
                                        </p:attrNameLst>
                                      </p:cBhvr>
                                      <p:to>
                                        <p:strVal val="visible"/>
                                      </p:to>
                                    </p:set>
                                    <p:animEffect transition="in" filter="fade">
                                      <p:cBhvr>
                                        <p:cTn id="7" dur="900"/>
                                        <p:tgtEl>
                                          <p:spTgt spid="288"/>
                                        </p:tgtEl>
                                      </p:cBhvr>
                                    </p:animEffect>
                                  </p:childTnLst>
                                </p:cTn>
                              </p:par>
                              <p:par>
                                <p:cTn id="8" presetID="35" presetClass="path" presetSubtype="0" accel="90000" decel="10000" fill="hold" grpId="1" nodeType="withEffect">
                                  <p:stCondLst>
                                    <p:cond delay="0"/>
                                  </p:stCondLst>
                                  <p:childTnLst>
                                    <p:animMotion origin="layout" path="M 2.91667E-6 7.40741E-7 L -0.25 7.40741E-7 " pathEditMode="relative" rAng="0" ptsTypes="AA">
                                      <p:cBhvr>
                                        <p:cTn id="9" dur="1000" spd="-100000" fill="hold"/>
                                        <p:tgtEl>
                                          <p:spTgt spid="288"/>
                                        </p:tgtEl>
                                        <p:attrNameLst>
                                          <p:attrName>ppt_x</p:attrName>
                                          <p:attrName>ppt_y</p:attrName>
                                        </p:attrNameLst>
                                      </p:cBhvr>
                                      <p:rCtr x="-12500" y="0"/>
                                    </p:animMotion>
                                  </p:childTnLst>
                                </p:cTn>
                              </p:par>
                              <p:par>
                                <p:cTn id="10" presetID="6" presetClass="emph" presetSubtype="0" autoRev="1" fill="hold" grpId="2" nodeType="withEffect">
                                  <p:stCondLst>
                                    <p:cond delay="0"/>
                                  </p:stCondLst>
                                  <p:childTnLst>
                                    <p:animScale>
                                      <p:cBhvr>
                                        <p:cTn id="11" dur="500" fill="hold"/>
                                        <p:tgtEl>
                                          <p:spTgt spid="288"/>
                                        </p:tgtEl>
                                      </p:cBhvr>
                                      <p:by x="120000" y="120000"/>
                                    </p:animScale>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03"/>
                                        </p:tgtEl>
                                        <p:attrNameLst>
                                          <p:attrName>style.visibility</p:attrName>
                                        </p:attrNameLst>
                                      </p:cBhvr>
                                      <p:to>
                                        <p:strVal val="visible"/>
                                      </p:to>
                                    </p:set>
                                    <p:animEffect transition="in" filter="fade">
                                      <p:cBhvr>
                                        <p:cTn id="15" dur="500"/>
                                        <p:tgtEl>
                                          <p:spTgt spid="30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04"/>
                                        </p:tgtEl>
                                        <p:attrNameLst>
                                          <p:attrName>style.visibility</p:attrName>
                                        </p:attrNameLst>
                                      </p:cBhvr>
                                      <p:to>
                                        <p:strVal val="visible"/>
                                      </p:to>
                                    </p:set>
                                    <p:animEffect transition="in" filter="fade">
                                      <p:cBhvr>
                                        <p:cTn id="18" dur="500"/>
                                        <p:tgtEl>
                                          <p:spTgt spid="304"/>
                                        </p:tgtEl>
                                      </p:cBhvr>
                                    </p:animEffect>
                                  </p:childTnLst>
                                </p:cTn>
                              </p:par>
                            </p:childTnLst>
                          </p:cTn>
                        </p:par>
                        <p:par>
                          <p:cTn id="19" fill="hold">
                            <p:stCondLst>
                              <p:cond delay="1500"/>
                            </p:stCondLst>
                            <p:childTnLst>
                              <p:par>
                                <p:cTn id="20" presetID="50" presetClass="entr" presetSubtype="0" decel="100000" fill="hold" grpId="0" nodeType="afterEffect">
                                  <p:stCondLst>
                                    <p:cond delay="0"/>
                                  </p:stCondLst>
                                  <p:iterate type="lt">
                                    <p:tmPct val="10000"/>
                                  </p:iterate>
                                  <p:childTnLst>
                                    <p:set>
                                      <p:cBhvr>
                                        <p:cTn id="21" dur="1" fill="hold">
                                          <p:stCondLst>
                                            <p:cond delay="0"/>
                                          </p:stCondLst>
                                        </p:cTn>
                                        <p:tgtEl>
                                          <p:spTgt spid="301">
                                            <p:bg/>
                                          </p:spTgt>
                                        </p:tgtEl>
                                        <p:attrNameLst>
                                          <p:attrName>style.visibility</p:attrName>
                                        </p:attrNameLst>
                                      </p:cBhvr>
                                      <p:to>
                                        <p:strVal val="visible"/>
                                      </p:to>
                                    </p:set>
                                    <p:anim calcmode="lin" valueType="num">
                                      <p:cBhvr>
                                        <p:cTn id="22" dur="500" fill="hold"/>
                                        <p:tgtEl>
                                          <p:spTgt spid="301">
                                            <p:bg/>
                                          </p:spTgt>
                                        </p:tgtEl>
                                        <p:attrNameLst>
                                          <p:attrName>ppt_w</p:attrName>
                                        </p:attrNameLst>
                                      </p:cBhvr>
                                      <p:tavLst>
                                        <p:tav tm="0">
                                          <p:val>
                                            <p:strVal val="#ppt_w+.3"/>
                                          </p:val>
                                        </p:tav>
                                        <p:tav tm="100000">
                                          <p:val>
                                            <p:strVal val="#ppt_w"/>
                                          </p:val>
                                        </p:tav>
                                      </p:tavLst>
                                    </p:anim>
                                    <p:anim calcmode="lin" valueType="num">
                                      <p:cBhvr>
                                        <p:cTn id="23" dur="500" fill="hold"/>
                                        <p:tgtEl>
                                          <p:spTgt spid="301">
                                            <p:bg/>
                                          </p:spTgt>
                                        </p:tgtEl>
                                        <p:attrNameLst>
                                          <p:attrName>ppt_h</p:attrName>
                                        </p:attrNameLst>
                                      </p:cBhvr>
                                      <p:tavLst>
                                        <p:tav tm="0">
                                          <p:val>
                                            <p:strVal val="#ppt_h"/>
                                          </p:val>
                                        </p:tav>
                                        <p:tav tm="100000">
                                          <p:val>
                                            <p:strVal val="#ppt_h"/>
                                          </p:val>
                                        </p:tav>
                                      </p:tavLst>
                                    </p:anim>
                                    <p:animEffect transition="in" filter="fade">
                                      <p:cBhvr>
                                        <p:cTn id="24" dur="500"/>
                                        <p:tgtEl>
                                          <p:spTgt spid="301">
                                            <p:bg/>
                                          </p:spTgt>
                                        </p:tgtEl>
                                      </p:cBhvr>
                                    </p:animEffect>
                                  </p:childTnLst>
                                </p:cTn>
                              </p:par>
                              <p:par>
                                <p:cTn id="25" presetID="50" presetClass="entr" presetSubtype="0" decel="100000" fill="hold" grpId="0" nodeType="withEffect">
                                  <p:stCondLst>
                                    <p:cond delay="0"/>
                                  </p:stCondLst>
                                  <p:iterate type="lt">
                                    <p:tmPct val="10000"/>
                                  </p:iterate>
                                  <p:childTnLst>
                                    <p:set>
                                      <p:cBhvr>
                                        <p:cTn id="26" dur="1" fill="hold">
                                          <p:stCondLst>
                                            <p:cond delay="0"/>
                                          </p:stCondLst>
                                        </p:cTn>
                                        <p:tgtEl>
                                          <p:spTgt spid="301">
                                            <p:txEl>
                                              <p:pRg st="0" end="0"/>
                                            </p:txEl>
                                          </p:spTgt>
                                        </p:tgtEl>
                                        <p:attrNameLst>
                                          <p:attrName>style.visibility</p:attrName>
                                        </p:attrNameLst>
                                      </p:cBhvr>
                                      <p:to>
                                        <p:strVal val="visible"/>
                                      </p:to>
                                    </p:set>
                                    <p:anim calcmode="lin" valueType="num">
                                      <p:cBhvr>
                                        <p:cTn id="27" dur="500" fill="hold"/>
                                        <p:tgtEl>
                                          <p:spTgt spid="301">
                                            <p:txEl>
                                              <p:pRg st="0" end="0"/>
                                            </p:txEl>
                                          </p:spTgt>
                                        </p:tgtEl>
                                        <p:attrNameLst>
                                          <p:attrName>ppt_w</p:attrName>
                                        </p:attrNameLst>
                                      </p:cBhvr>
                                      <p:tavLst>
                                        <p:tav tm="0">
                                          <p:val>
                                            <p:strVal val="#ppt_w+.3"/>
                                          </p:val>
                                        </p:tav>
                                        <p:tav tm="100000">
                                          <p:val>
                                            <p:strVal val="#ppt_w"/>
                                          </p:val>
                                        </p:tav>
                                      </p:tavLst>
                                    </p:anim>
                                    <p:anim calcmode="lin" valueType="num">
                                      <p:cBhvr>
                                        <p:cTn id="28" dur="500" fill="hold"/>
                                        <p:tgtEl>
                                          <p:spTgt spid="301">
                                            <p:txEl>
                                              <p:pRg st="0" end="0"/>
                                            </p:txEl>
                                          </p:spTgt>
                                        </p:tgtEl>
                                        <p:attrNameLst>
                                          <p:attrName>ppt_h</p:attrName>
                                        </p:attrNameLst>
                                      </p:cBhvr>
                                      <p:tavLst>
                                        <p:tav tm="0">
                                          <p:val>
                                            <p:strVal val="#ppt_h"/>
                                          </p:val>
                                        </p:tav>
                                        <p:tav tm="100000">
                                          <p:val>
                                            <p:strVal val="#ppt_h"/>
                                          </p:val>
                                        </p:tav>
                                      </p:tavLst>
                                    </p:anim>
                                    <p:animEffect transition="in" filter="fade">
                                      <p:cBhvr>
                                        <p:cTn id="29" dur="500"/>
                                        <p:tgtEl>
                                          <p:spTgt spid="301">
                                            <p:txEl>
                                              <p:pRg st="0" end="0"/>
                                            </p:txEl>
                                          </p:spTgt>
                                        </p:tgtEl>
                                      </p:cBhvr>
                                    </p:animEffect>
                                  </p:childTnLst>
                                </p:cTn>
                              </p:par>
                              <p:par>
                                <p:cTn id="30" presetID="50" presetClass="entr" presetSubtype="0" decel="100000" fill="hold" grpId="0" nodeType="withEffect">
                                  <p:stCondLst>
                                    <p:cond delay="250"/>
                                  </p:stCondLst>
                                  <p:iterate type="lt">
                                    <p:tmPct val="10000"/>
                                  </p:iterate>
                                  <p:childTnLst>
                                    <p:set>
                                      <p:cBhvr>
                                        <p:cTn id="31" dur="1" fill="hold">
                                          <p:stCondLst>
                                            <p:cond delay="0"/>
                                          </p:stCondLst>
                                        </p:cTn>
                                        <p:tgtEl>
                                          <p:spTgt spid="302">
                                            <p:bg/>
                                          </p:spTgt>
                                        </p:tgtEl>
                                        <p:attrNameLst>
                                          <p:attrName>style.visibility</p:attrName>
                                        </p:attrNameLst>
                                      </p:cBhvr>
                                      <p:to>
                                        <p:strVal val="visible"/>
                                      </p:to>
                                    </p:set>
                                    <p:anim calcmode="lin" valueType="num">
                                      <p:cBhvr>
                                        <p:cTn id="32" dur="500" fill="hold"/>
                                        <p:tgtEl>
                                          <p:spTgt spid="302">
                                            <p:bg/>
                                          </p:spTgt>
                                        </p:tgtEl>
                                        <p:attrNameLst>
                                          <p:attrName>ppt_w</p:attrName>
                                        </p:attrNameLst>
                                      </p:cBhvr>
                                      <p:tavLst>
                                        <p:tav tm="0">
                                          <p:val>
                                            <p:strVal val="#ppt_w+.3"/>
                                          </p:val>
                                        </p:tav>
                                        <p:tav tm="100000">
                                          <p:val>
                                            <p:strVal val="#ppt_w"/>
                                          </p:val>
                                        </p:tav>
                                      </p:tavLst>
                                    </p:anim>
                                    <p:anim calcmode="lin" valueType="num">
                                      <p:cBhvr>
                                        <p:cTn id="33" dur="500" fill="hold"/>
                                        <p:tgtEl>
                                          <p:spTgt spid="302">
                                            <p:bg/>
                                          </p:spTgt>
                                        </p:tgtEl>
                                        <p:attrNameLst>
                                          <p:attrName>ppt_h</p:attrName>
                                        </p:attrNameLst>
                                      </p:cBhvr>
                                      <p:tavLst>
                                        <p:tav tm="0">
                                          <p:val>
                                            <p:strVal val="#ppt_h"/>
                                          </p:val>
                                        </p:tav>
                                        <p:tav tm="100000">
                                          <p:val>
                                            <p:strVal val="#ppt_h"/>
                                          </p:val>
                                        </p:tav>
                                      </p:tavLst>
                                    </p:anim>
                                    <p:animEffect transition="in" filter="fade">
                                      <p:cBhvr>
                                        <p:cTn id="34" dur="500"/>
                                        <p:tgtEl>
                                          <p:spTgt spid="302">
                                            <p:bg/>
                                          </p:spTgt>
                                        </p:tgtEl>
                                      </p:cBhvr>
                                    </p:animEffect>
                                  </p:childTnLst>
                                </p:cTn>
                              </p:par>
                              <p:par>
                                <p:cTn id="35" presetID="50" presetClass="entr" presetSubtype="0" decel="100000" fill="hold" grpId="0" nodeType="withEffect">
                                  <p:stCondLst>
                                    <p:cond delay="250"/>
                                  </p:stCondLst>
                                  <p:iterate type="lt">
                                    <p:tmPct val="10000"/>
                                  </p:iterate>
                                  <p:childTnLst>
                                    <p:set>
                                      <p:cBhvr>
                                        <p:cTn id="36" dur="1" fill="hold">
                                          <p:stCondLst>
                                            <p:cond delay="0"/>
                                          </p:stCondLst>
                                        </p:cTn>
                                        <p:tgtEl>
                                          <p:spTgt spid="302">
                                            <p:txEl>
                                              <p:pRg st="0" end="0"/>
                                            </p:txEl>
                                          </p:spTgt>
                                        </p:tgtEl>
                                        <p:attrNameLst>
                                          <p:attrName>style.visibility</p:attrName>
                                        </p:attrNameLst>
                                      </p:cBhvr>
                                      <p:to>
                                        <p:strVal val="visible"/>
                                      </p:to>
                                    </p:set>
                                    <p:anim calcmode="lin" valueType="num">
                                      <p:cBhvr>
                                        <p:cTn id="37" dur="500" fill="hold"/>
                                        <p:tgtEl>
                                          <p:spTgt spid="302">
                                            <p:txEl>
                                              <p:pRg st="0" end="0"/>
                                            </p:txEl>
                                          </p:spTgt>
                                        </p:tgtEl>
                                        <p:attrNameLst>
                                          <p:attrName>ppt_w</p:attrName>
                                        </p:attrNameLst>
                                      </p:cBhvr>
                                      <p:tavLst>
                                        <p:tav tm="0">
                                          <p:val>
                                            <p:strVal val="#ppt_w+.3"/>
                                          </p:val>
                                        </p:tav>
                                        <p:tav tm="100000">
                                          <p:val>
                                            <p:strVal val="#ppt_w"/>
                                          </p:val>
                                        </p:tav>
                                      </p:tavLst>
                                    </p:anim>
                                    <p:anim calcmode="lin" valueType="num">
                                      <p:cBhvr>
                                        <p:cTn id="38" dur="500" fill="hold"/>
                                        <p:tgtEl>
                                          <p:spTgt spid="302">
                                            <p:txEl>
                                              <p:pRg st="0" end="0"/>
                                            </p:txEl>
                                          </p:spTgt>
                                        </p:tgtEl>
                                        <p:attrNameLst>
                                          <p:attrName>ppt_h</p:attrName>
                                        </p:attrNameLst>
                                      </p:cBhvr>
                                      <p:tavLst>
                                        <p:tav tm="0">
                                          <p:val>
                                            <p:strVal val="#ppt_h"/>
                                          </p:val>
                                        </p:tav>
                                        <p:tav tm="100000">
                                          <p:val>
                                            <p:strVal val="#ppt_h"/>
                                          </p:val>
                                        </p:tav>
                                      </p:tavLst>
                                    </p:anim>
                                    <p:animEffect transition="in" filter="fade">
                                      <p:cBhvr>
                                        <p:cTn id="39" dur="500"/>
                                        <p:tgtEl>
                                          <p:spTgt spid="302">
                                            <p:txEl>
                                              <p:pRg st="0" end="0"/>
                                            </p:txEl>
                                          </p:spTgt>
                                        </p:tgtEl>
                                      </p:cBhvr>
                                    </p:animEffect>
                                  </p:childTnLst>
                                </p:cTn>
                              </p:par>
                              <p:par>
                                <p:cTn id="40" presetID="10" presetClass="entr" presetSubtype="0" fill="hold" grpId="0" nodeType="withEffect">
                                  <p:stCondLst>
                                    <p:cond delay="1000"/>
                                  </p:stCondLst>
                                  <p:childTnLst>
                                    <p:set>
                                      <p:cBhvr>
                                        <p:cTn id="41" dur="1" fill="hold">
                                          <p:stCondLst>
                                            <p:cond delay="0"/>
                                          </p:stCondLst>
                                        </p:cTn>
                                        <p:tgtEl>
                                          <p:spTgt spid="300"/>
                                        </p:tgtEl>
                                        <p:attrNameLst>
                                          <p:attrName>style.visibility</p:attrName>
                                        </p:attrNameLst>
                                      </p:cBhvr>
                                      <p:to>
                                        <p:strVal val="visible"/>
                                      </p:to>
                                    </p:set>
                                    <p:animEffect transition="in" filter="fade">
                                      <p:cBhvr>
                                        <p:cTn id="42" dur="1000"/>
                                        <p:tgtEl>
                                          <p:spTgt spid="300"/>
                                        </p:tgtEl>
                                      </p:cBhvr>
                                    </p:animEffect>
                                  </p:childTnLst>
                                </p:cTn>
                              </p:par>
                            </p:childTnLst>
                          </p:cTn>
                        </p:par>
                        <p:par>
                          <p:cTn id="43" fill="hold">
                            <p:stCondLst>
                              <p:cond delay="2500"/>
                            </p:stCondLst>
                            <p:childTnLst>
                              <p:par>
                                <p:cTn id="44" presetID="10" presetClass="entr" presetSubtype="0" fill="hold" nodeType="afterEffect">
                                  <p:stCondLst>
                                    <p:cond delay="0"/>
                                  </p:stCondLst>
                                  <p:childTnLst>
                                    <p:set>
                                      <p:cBhvr>
                                        <p:cTn id="45" dur="1" fill="hold">
                                          <p:stCondLst>
                                            <p:cond delay="0"/>
                                          </p:stCondLst>
                                        </p:cTn>
                                        <p:tgtEl>
                                          <p:spTgt spid="141"/>
                                        </p:tgtEl>
                                        <p:attrNameLst>
                                          <p:attrName>style.visibility</p:attrName>
                                        </p:attrNameLst>
                                      </p:cBhvr>
                                      <p:to>
                                        <p:strVal val="visible"/>
                                      </p:to>
                                    </p:set>
                                    <p:animEffect transition="in" filter="fade">
                                      <p:cBhvr>
                                        <p:cTn id="46" dur="750"/>
                                        <p:tgtEl>
                                          <p:spTgt spid="141"/>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158"/>
                                        </p:tgtEl>
                                        <p:attrNameLst>
                                          <p:attrName>style.visibility</p:attrName>
                                        </p:attrNameLst>
                                      </p:cBhvr>
                                      <p:to>
                                        <p:strVal val="visible"/>
                                      </p:to>
                                    </p:set>
                                    <p:anim calcmode="lin" valueType="num">
                                      <p:cBhvr>
                                        <p:cTn id="49" dur="500" fill="hold"/>
                                        <p:tgtEl>
                                          <p:spTgt spid="158"/>
                                        </p:tgtEl>
                                        <p:attrNameLst>
                                          <p:attrName>ppt_w</p:attrName>
                                        </p:attrNameLst>
                                      </p:cBhvr>
                                      <p:tavLst>
                                        <p:tav tm="0">
                                          <p:val>
                                            <p:fltVal val="0"/>
                                          </p:val>
                                        </p:tav>
                                        <p:tav tm="100000">
                                          <p:val>
                                            <p:strVal val="#ppt_w"/>
                                          </p:val>
                                        </p:tav>
                                      </p:tavLst>
                                    </p:anim>
                                    <p:anim calcmode="lin" valueType="num">
                                      <p:cBhvr>
                                        <p:cTn id="50" dur="500" fill="hold"/>
                                        <p:tgtEl>
                                          <p:spTgt spid="158"/>
                                        </p:tgtEl>
                                        <p:attrNameLst>
                                          <p:attrName>ppt_h</p:attrName>
                                        </p:attrNameLst>
                                      </p:cBhvr>
                                      <p:tavLst>
                                        <p:tav tm="0">
                                          <p:val>
                                            <p:fltVal val="0"/>
                                          </p:val>
                                        </p:tav>
                                        <p:tav tm="100000">
                                          <p:val>
                                            <p:strVal val="#ppt_h"/>
                                          </p:val>
                                        </p:tav>
                                      </p:tavLst>
                                    </p:anim>
                                    <p:animEffect transition="in" filter="fade">
                                      <p:cBhvr>
                                        <p:cTn id="51" dur="500"/>
                                        <p:tgtEl>
                                          <p:spTgt spid="158"/>
                                        </p:tgtEl>
                                      </p:cBhvr>
                                    </p:animEffect>
                                  </p:childTnLst>
                                </p:cTn>
                              </p:par>
                            </p:childTnLst>
                          </p:cTn>
                        </p:par>
                        <p:par>
                          <p:cTn id="52" fill="hold">
                            <p:stCondLst>
                              <p:cond delay="3500"/>
                            </p:stCondLst>
                            <p:childTnLst>
                              <p:par>
                                <p:cTn id="53" presetID="22" presetClass="entr" presetSubtype="4" fill="hold" nodeType="afterEffect">
                                  <p:stCondLst>
                                    <p:cond delay="0"/>
                                  </p:stCondLst>
                                  <p:childTnLst>
                                    <p:set>
                                      <p:cBhvr>
                                        <p:cTn id="54" dur="1" fill="hold">
                                          <p:stCondLst>
                                            <p:cond delay="0"/>
                                          </p:stCondLst>
                                        </p:cTn>
                                        <p:tgtEl>
                                          <p:spTgt spid="154"/>
                                        </p:tgtEl>
                                        <p:attrNameLst>
                                          <p:attrName>style.visibility</p:attrName>
                                        </p:attrNameLst>
                                      </p:cBhvr>
                                      <p:to>
                                        <p:strVal val="visible"/>
                                      </p:to>
                                    </p:set>
                                    <p:animEffect transition="in" filter="wipe(down)">
                                      <p:cBhvr>
                                        <p:cTn id="55" dur="750"/>
                                        <p:tgtEl>
                                          <p:spTgt spid="154"/>
                                        </p:tgtEl>
                                      </p:cBhvr>
                                    </p:animEffect>
                                  </p:childTnLst>
                                </p:cTn>
                              </p:par>
                              <p:par>
                                <p:cTn id="56" presetID="22" presetClass="entr" presetSubtype="1" fill="hold" nodeType="withEffect">
                                  <p:stCondLst>
                                    <p:cond delay="0"/>
                                  </p:stCondLst>
                                  <p:childTnLst>
                                    <p:set>
                                      <p:cBhvr>
                                        <p:cTn id="57" dur="1" fill="hold">
                                          <p:stCondLst>
                                            <p:cond delay="0"/>
                                          </p:stCondLst>
                                        </p:cTn>
                                        <p:tgtEl>
                                          <p:spTgt spid="156"/>
                                        </p:tgtEl>
                                        <p:attrNameLst>
                                          <p:attrName>style.visibility</p:attrName>
                                        </p:attrNameLst>
                                      </p:cBhvr>
                                      <p:to>
                                        <p:strVal val="visible"/>
                                      </p:to>
                                    </p:set>
                                    <p:animEffect transition="in" filter="wipe(up)">
                                      <p:cBhvr>
                                        <p:cTn id="58" dur="750"/>
                                        <p:tgtEl>
                                          <p:spTgt spid="156"/>
                                        </p:tgtEl>
                                      </p:cBhvr>
                                    </p:animEffect>
                                  </p:childTnLst>
                                </p:cTn>
                              </p:par>
                              <p:par>
                                <p:cTn id="59" presetID="22" presetClass="entr" presetSubtype="1" fill="hold" nodeType="withEffect">
                                  <p:stCondLst>
                                    <p:cond delay="0"/>
                                  </p:stCondLst>
                                  <p:childTnLst>
                                    <p:set>
                                      <p:cBhvr>
                                        <p:cTn id="60" dur="1" fill="hold">
                                          <p:stCondLst>
                                            <p:cond delay="0"/>
                                          </p:stCondLst>
                                        </p:cTn>
                                        <p:tgtEl>
                                          <p:spTgt spid="157"/>
                                        </p:tgtEl>
                                        <p:attrNameLst>
                                          <p:attrName>style.visibility</p:attrName>
                                        </p:attrNameLst>
                                      </p:cBhvr>
                                      <p:to>
                                        <p:strVal val="visible"/>
                                      </p:to>
                                    </p:set>
                                    <p:animEffect transition="in" filter="wipe(up)">
                                      <p:cBhvr>
                                        <p:cTn id="61" dur="750"/>
                                        <p:tgtEl>
                                          <p:spTgt spid="157"/>
                                        </p:tgtEl>
                                      </p:cBhvr>
                                    </p:animEffect>
                                  </p:childTnLst>
                                </p:cTn>
                              </p:par>
                              <p:par>
                                <p:cTn id="62" presetID="22" presetClass="entr" presetSubtype="4" fill="hold" nodeType="withEffect">
                                  <p:stCondLst>
                                    <p:cond delay="0"/>
                                  </p:stCondLst>
                                  <p:childTnLst>
                                    <p:set>
                                      <p:cBhvr>
                                        <p:cTn id="63" dur="1" fill="hold">
                                          <p:stCondLst>
                                            <p:cond delay="0"/>
                                          </p:stCondLst>
                                        </p:cTn>
                                        <p:tgtEl>
                                          <p:spTgt spid="155"/>
                                        </p:tgtEl>
                                        <p:attrNameLst>
                                          <p:attrName>style.visibility</p:attrName>
                                        </p:attrNameLst>
                                      </p:cBhvr>
                                      <p:to>
                                        <p:strVal val="visible"/>
                                      </p:to>
                                    </p:set>
                                    <p:animEffect transition="in" filter="wipe(down)">
                                      <p:cBhvr>
                                        <p:cTn id="64" dur="750"/>
                                        <p:tgtEl>
                                          <p:spTgt spid="155"/>
                                        </p:tgtEl>
                                      </p:cBhvr>
                                    </p:animEffect>
                                  </p:childTnLst>
                                </p:cTn>
                              </p:par>
                              <p:par>
                                <p:cTn id="65" presetID="53" presetClass="entr" presetSubtype="16" fill="hold" nodeType="withEffect">
                                  <p:stCondLst>
                                    <p:cond delay="250"/>
                                  </p:stCondLst>
                                  <p:childTnLst>
                                    <p:set>
                                      <p:cBhvr>
                                        <p:cTn id="66" dur="1" fill="hold">
                                          <p:stCondLst>
                                            <p:cond delay="0"/>
                                          </p:stCondLst>
                                        </p:cTn>
                                        <p:tgtEl>
                                          <p:spTgt spid="194"/>
                                        </p:tgtEl>
                                        <p:attrNameLst>
                                          <p:attrName>style.visibility</p:attrName>
                                        </p:attrNameLst>
                                      </p:cBhvr>
                                      <p:to>
                                        <p:strVal val="visible"/>
                                      </p:to>
                                    </p:set>
                                    <p:anim calcmode="lin" valueType="num">
                                      <p:cBhvr>
                                        <p:cTn id="67" dur="500" fill="hold"/>
                                        <p:tgtEl>
                                          <p:spTgt spid="194"/>
                                        </p:tgtEl>
                                        <p:attrNameLst>
                                          <p:attrName>ppt_w</p:attrName>
                                        </p:attrNameLst>
                                      </p:cBhvr>
                                      <p:tavLst>
                                        <p:tav tm="0">
                                          <p:val>
                                            <p:fltVal val="0"/>
                                          </p:val>
                                        </p:tav>
                                        <p:tav tm="100000">
                                          <p:val>
                                            <p:strVal val="#ppt_w"/>
                                          </p:val>
                                        </p:tav>
                                      </p:tavLst>
                                    </p:anim>
                                    <p:anim calcmode="lin" valueType="num">
                                      <p:cBhvr>
                                        <p:cTn id="68" dur="500" fill="hold"/>
                                        <p:tgtEl>
                                          <p:spTgt spid="194"/>
                                        </p:tgtEl>
                                        <p:attrNameLst>
                                          <p:attrName>ppt_h</p:attrName>
                                        </p:attrNameLst>
                                      </p:cBhvr>
                                      <p:tavLst>
                                        <p:tav tm="0">
                                          <p:val>
                                            <p:fltVal val="0"/>
                                          </p:val>
                                        </p:tav>
                                        <p:tav tm="100000">
                                          <p:val>
                                            <p:strVal val="#ppt_h"/>
                                          </p:val>
                                        </p:tav>
                                      </p:tavLst>
                                    </p:anim>
                                    <p:animEffect transition="in" filter="fade">
                                      <p:cBhvr>
                                        <p:cTn id="69" dur="500"/>
                                        <p:tgtEl>
                                          <p:spTgt spid="194"/>
                                        </p:tgtEl>
                                      </p:cBhvr>
                                    </p:animEffect>
                                  </p:childTnLst>
                                </p:cTn>
                              </p:par>
                              <p:par>
                                <p:cTn id="70" presetID="53" presetClass="entr" presetSubtype="16" fill="hold" nodeType="withEffect">
                                  <p:stCondLst>
                                    <p:cond delay="250"/>
                                  </p:stCondLst>
                                  <p:childTnLst>
                                    <p:set>
                                      <p:cBhvr>
                                        <p:cTn id="71" dur="1" fill="hold">
                                          <p:stCondLst>
                                            <p:cond delay="0"/>
                                          </p:stCondLst>
                                        </p:cTn>
                                        <p:tgtEl>
                                          <p:spTgt spid="219"/>
                                        </p:tgtEl>
                                        <p:attrNameLst>
                                          <p:attrName>style.visibility</p:attrName>
                                        </p:attrNameLst>
                                      </p:cBhvr>
                                      <p:to>
                                        <p:strVal val="visible"/>
                                      </p:to>
                                    </p:set>
                                    <p:anim calcmode="lin" valueType="num">
                                      <p:cBhvr>
                                        <p:cTn id="72" dur="500" fill="hold"/>
                                        <p:tgtEl>
                                          <p:spTgt spid="219"/>
                                        </p:tgtEl>
                                        <p:attrNameLst>
                                          <p:attrName>ppt_w</p:attrName>
                                        </p:attrNameLst>
                                      </p:cBhvr>
                                      <p:tavLst>
                                        <p:tav tm="0">
                                          <p:val>
                                            <p:fltVal val="0"/>
                                          </p:val>
                                        </p:tav>
                                        <p:tav tm="100000">
                                          <p:val>
                                            <p:strVal val="#ppt_w"/>
                                          </p:val>
                                        </p:tav>
                                      </p:tavLst>
                                    </p:anim>
                                    <p:anim calcmode="lin" valueType="num">
                                      <p:cBhvr>
                                        <p:cTn id="73" dur="500" fill="hold"/>
                                        <p:tgtEl>
                                          <p:spTgt spid="219"/>
                                        </p:tgtEl>
                                        <p:attrNameLst>
                                          <p:attrName>ppt_h</p:attrName>
                                        </p:attrNameLst>
                                      </p:cBhvr>
                                      <p:tavLst>
                                        <p:tav tm="0">
                                          <p:val>
                                            <p:fltVal val="0"/>
                                          </p:val>
                                        </p:tav>
                                        <p:tav tm="100000">
                                          <p:val>
                                            <p:strVal val="#ppt_h"/>
                                          </p:val>
                                        </p:tav>
                                      </p:tavLst>
                                    </p:anim>
                                    <p:animEffect transition="in" filter="fade">
                                      <p:cBhvr>
                                        <p:cTn id="74" dur="500"/>
                                        <p:tgtEl>
                                          <p:spTgt spid="219"/>
                                        </p:tgtEl>
                                      </p:cBhvr>
                                    </p:animEffect>
                                  </p:childTnLst>
                                </p:cTn>
                              </p:par>
                              <p:par>
                                <p:cTn id="75" presetID="53" presetClass="entr" presetSubtype="16" fill="hold" nodeType="withEffect">
                                  <p:stCondLst>
                                    <p:cond delay="250"/>
                                  </p:stCondLst>
                                  <p:childTnLst>
                                    <p:set>
                                      <p:cBhvr>
                                        <p:cTn id="76" dur="1" fill="hold">
                                          <p:stCondLst>
                                            <p:cond delay="0"/>
                                          </p:stCondLst>
                                        </p:cTn>
                                        <p:tgtEl>
                                          <p:spTgt spid="245"/>
                                        </p:tgtEl>
                                        <p:attrNameLst>
                                          <p:attrName>style.visibility</p:attrName>
                                        </p:attrNameLst>
                                      </p:cBhvr>
                                      <p:to>
                                        <p:strVal val="visible"/>
                                      </p:to>
                                    </p:set>
                                    <p:anim calcmode="lin" valueType="num">
                                      <p:cBhvr>
                                        <p:cTn id="77" dur="500" fill="hold"/>
                                        <p:tgtEl>
                                          <p:spTgt spid="245"/>
                                        </p:tgtEl>
                                        <p:attrNameLst>
                                          <p:attrName>ppt_w</p:attrName>
                                        </p:attrNameLst>
                                      </p:cBhvr>
                                      <p:tavLst>
                                        <p:tav tm="0">
                                          <p:val>
                                            <p:fltVal val="0"/>
                                          </p:val>
                                        </p:tav>
                                        <p:tav tm="100000">
                                          <p:val>
                                            <p:strVal val="#ppt_w"/>
                                          </p:val>
                                        </p:tav>
                                      </p:tavLst>
                                    </p:anim>
                                    <p:anim calcmode="lin" valueType="num">
                                      <p:cBhvr>
                                        <p:cTn id="78" dur="500" fill="hold"/>
                                        <p:tgtEl>
                                          <p:spTgt spid="245"/>
                                        </p:tgtEl>
                                        <p:attrNameLst>
                                          <p:attrName>ppt_h</p:attrName>
                                        </p:attrNameLst>
                                      </p:cBhvr>
                                      <p:tavLst>
                                        <p:tav tm="0">
                                          <p:val>
                                            <p:fltVal val="0"/>
                                          </p:val>
                                        </p:tav>
                                        <p:tav tm="100000">
                                          <p:val>
                                            <p:strVal val="#ppt_h"/>
                                          </p:val>
                                        </p:tav>
                                      </p:tavLst>
                                    </p:anim>
                                    <p:animEffect transition="in" filter="fade">
                                      <p:cBhvr>
                                        <p:cTn id="79" dur="500"/>
                                        <p:tgtEl>
                                          <p:spTgt spid="245"/>
                                        </p:tgtEl>
                                      </p:cBhvr>
                                    </p:animEffect>
                                  </p:childTnLst>
                                </p:cTn>
                              </p:par>
                              <p:par>
                                <p:cTn id="80" presetID="53" presetClass="entr" presetSubtype="16" fill="hold" nodeType="withEffect">
                                  <p:stCondLst>
                                    <p:cond delay="250"/>
                                  </p:stCondLst>
                                  <p:childTnLst>
                                    <p:set>
                                      <p:cBhvr>
                                        <p:cTn id="81" dur="1" fill="hold">
                                          <p:stCondLst>
                                            <p:cond delay="0"/>
                                          </p:stCondLst>
                                        </p:cTn>
                                        <p:tgtEl>
                                          <p:spTgt spid="271"/>
                                        </p:tgtEl>
                                        <p:attrNameLst>
                                          <p:attrName>style.visibility</p:attrName>
                                        </p:attrNameLst>
                                      </p:cBhvr>
                                      <p:to>
                                        <p:strVal val="visible"/>
                                      </p:to>
                                    </p:set>
                                    <p:anim calcmode="lin" valueType="num">
                                      <p:cBhvr>
                                        <p:cTn id="82" dur="500" fill="hold"/>
                                        <p:tgtEl>
                                          <p:spTgt spid="271"/>
                                        </p:tgtEl>
                                        <p:attrNameLst>
                                          <p:attrName>ppt_w</p:attrName>
                                        </p:attrNameLst>
                                      </p:cBhvr>
                                      <p:tavLst>
                                        <p:tav tm="0">
                                          <p:val>
                                            <p:fltVal val="0"/>
                                          </p:val>
                                        </p:tav>
                                        <p:tav tm="100000">
                                          <p:val>
                                            <p:strVal val="#ppt_w"/>
                                          </p:val>
                                        </p:tav>
                                      </p:tavLst>
                                    </p:anim>
                                    <p:anim calcmode="lin" valueType="num">
                                      <p:cBhvr>
                                        <p:cTn id="83" dur="500" fill="hold"/>
                                        <p:tgtEl>
                                          <p:spTgt spid="271"/>
                                        </p:tgtEl>
                                        <p:attrNameLst>
                                          <p:attrName>ppt_h</p:attrName>
                                        </p:attrNameLst>
                                      </p:cBhvr>
                                      <p:tavLst>
                                        <p:tav tm="0">
                                          <p:val>
                                            <p:fltVal val="0"/>
                                          </p:val>
                                        </p:tav>
                                        <p:tav tm="100000">
                                          <p:val>
                                            <p:strVal val="#ppt_h"/>
                                          </p:val>
                                        </p:tav>
                                      </p:tavLst>
                                    </p:anim>
                                    <p:animEffect transition="in" filter="fade">
                                      <p:cBhvr>
                                        <p:cTn id="84" dur="500"/>
                                        <p:tgtEl>
                                          <p:spTgt spid="271"/>
                                        </p:tgtEl>
                                      </p:cBhvr>
                                    </p:animEffect>
                                  </p:childTnLst>
                                </p:cTn>
                              </p:par>
                              <p:par>
                                <p:cTn id="85" presetID="53" presetClass="entr" presetSubtype="16" fill="hold" nodeType="withEffect">
                                  <p:stCondLst>
                                    <p:cond delay="750"/>
                                  </p:stCondLst>
                                  <p:childTnLst>
                                    <p:set>
                                      <p:cBhvr>
                                        <p:cTn id="86" dur="1" fill="hold">
                                          <p:stCondLst>
                                            <p:cond delay="0"/>
                                          </p:stCondLst>
                                        </p:cTn>
                                        <p:tgtEl>
                                          <p:spTgt spid="167"/>
                                        </p:tgtEl>
                                        <p:attrNameLst>
                                          <p:attrName>style.visibility</p:attrName>
                                        </p:attrNameLst>
                                      </p:cBhvr>
                                      <p:to>
                                        <p:strVal val="visible"/>
                                      </p:to>
                                    </p:set>
                                    <p:anim calcmode="lin" valueType="num">
                                      <p:cBhvr>
                                        <p:cTn id="87" dur="500" fill="hold"/>
                                        <p:tgtEl>
                                          <p:spTgt spid="167"/>
                                        </p:tgtEl>
                                        <p:attrNameLst>
                                          <p:attrName>ppt_w</p:attrName>
                                        </p:attrNameLst>
                                      </p:cBhvr>
                                      <p:tavLst>
                                        <p:tav tm="0">
                                          <p:val>
                                            <p:fltVal val="0"/>
                                          </p:val>
                                        </p:tav>
                                        <p:tav tm="100000">
                                          <p:val>
                                            <p:strVal val="#ppt_w"/>
                                          </p:val>
                                        </p:tav>
                                      </p:tavLst>
                                    </p:anim>
                                    <p:anim calcmode="lin" valueType="num">
                                      <p:cBhvr>
                                        <p:cTn id="88" dur="500" fill="hold"/>
                                        <p:tgtEl>
                                          <p:spTgt spid="167"/>
                                        </p:tgtEl>
                                        <p:attrNameLst>
                                          <p:attrName>ppt_h</p:attrName>
                                        </p:attrNameLst>
                                      </p:cBhvr>
                                      <p:tavLst>
                                        <p:tav tm="0">
                                          <p:val>
                                            <p:fltVal val="0"/>
                                          </p:val>
                                        </p:tav>
                                        <p:tav tm="100000">
                                          <p:val>
                                            <p:strVal val="#ppt_h"/>
                                          </p:val>
                                        </p:tav>
                                      </p:tavLst>
                                    </p:anim>
                                    <p:animEffect transition="in" filter="fade">
                                      <p:cBhvr>
                                        <p:cTn id="89" dur="500"/>
                                        <p:tgtEl>
                                          <p:spTgt spid="167"/>
                                        </p:tgtEl>
                                      </p:cBhvr>
                                    </p:animEffect>
                                  </p:childTnLst>
                                </p:cTn>
                              </p:par>
                              <p:par>
                                <p:cTn id="90" presetID="53" presetClass="entr" presetSubtype="16" fill="hold" nodeType="withEffect">
                                  <p:stCondLst>
                                    <p:cond delay="750"/>
                                  </p:stCondLst>
                                  <p:childTnLst>
                                    <p:set>
                                      <p:cBhvr>
                                        <p:cTn id="91" dur="1" fill="hold">
                                          <p:stCondLst>
                                            <p:cond delay="0"/>
                                          </p:stCondLst>
                                        </p:cTn>
                                        <p:tgtEl>
                                          <p:spTgt spid="159"/>
                                        </p:tgtEl>
                                        <p:attrNameLst>
                                          <p:attrName>style.visibility</p:attrName>
                                        </p:attrNameLst>
                                      </p:cBhvr>
                                      <p:to>
                                        <p:strVal val="visible"/>
                                      </p:to>
                                    </p:set>
                                    <p:anim calcmode="lin" valueType="num">
                                      <p:cBhvr>
                                        <p:cTn id="92" dur="500" fill="hold"/>
                                        <p:tgtEl>
                                          <p:spTgt spid="159"/>
                                        </p:tgtEl>
                                        <p:attrNameLst>
                                          <p:attrName>ppt_w</p:attrName>
                                        </p:attrNameLst>
                                      </p:cBhvr>
                                      <p:tavLst>
                                        <p:tav tm="0">
                                          <p:val>
                                            <p:fltVal val="0"/>
                                          </p:val>
                                        </p:tav>
                                        <p:tav tm="100000">
                                          <p:val>
                                            <p:strVal val="#ppt_w"/>
                                          </p:val>
                                        </p:tav>
                                      </p:tavLst>
                                    </p:anim>
                                    <p:anim calcmode="lin" valueType="num">
                                      <p:cBhvr>
                                        <p:cTn id="93" dur="500" fill="hold"/>
                                        <p:tgtEl>
                                          <p:spTgt spid="159"/>
                                        </p:tgtEl>
                                        <p:attrNameLst>
                                          <p:attrName>ppt_h</p:attrName>
                                        </p:attrNameLst>
                                      </p:cBhvr>
                                      <p:tavLst>
                                        <p:tav tm="0">
                                          <p:val>
                                            <p:fltVal val="0"/>
                                          </p:val>
                                        </p:tav>
                                        <p:tav tm="100000">
                                          <p:val>
                                            <p:strVal val="#ppt_h"/>
                                          </p:val>
                                        </p:tav>
                                      </p:tavLst>
                                    </p:anim>
                                    <p:animEffect transition="in" filter="fade">
                                      <p:cBhvr>
                                        <p:cTn id="94" dur="500"/>
                                        <p:tgtEl>
                                          <p:spTgt spid="159"/>
                                        </p:tgtEl>
                                      </p:cBhvr>
                                    </p:animEffect>
                                  </p:childTnLst>
                                </p:cTn>
                              </p:par>
                              <p:par>
                                <p:cTn id="95" presetID="53" presetClass="entr" presetSubtype="16" fill="hold" nodeType="withEffect">
                                  <p:stCondLst>
                                    <p:cond delay="750"/>
                                  </p:stCondLst>
                                  <p:childTnLst>
                                    <p:set>
                                      <p:cBhvr>
                                        <p:cTn id="96" dur="1" fill="hold">
                                          <p:stCondLst>
                                            <p:cond delay="0"/>
                                          </p:stCondLst>
                                        </p:cTn>
                                        <p:tgtEl>
                                          <p:spTgt spid="175"/>
                                        </p:tgtEl>
                                        <p:attrNameLst>
                                          <p:attrName>style.visibility</p:attrName>
                                        </p:attrNameLst>
                                      </p:cBhvr>
                                      <p:to>
                                        <p:strVal val="visible"/>
                                      </p:to>
                                    </p:set>
                                    <p:anim calcmode="lin" valueType="num">
                                      <p:cBhvr>
                                        <p:cTn id="97" dur="500" fill="hold"/>
                                        <p:tgtEl>
                                          <p:spTgt spid="175"/>
                                        </p:tgtEl>
                                        <p:attrNameLst>
                                          <p:attrName>ppt_w</p:attrName>
                                        </p:attrNameLst>
                                      </p:cBhvr>
                                      <p:tavLst>
                                        <p:tav tm="0">
                                          <p:val>
                                            <p:fltVal val="0"/>
                                          </p:val>
                                        </p:tav>
                                        <p:tav tm="100000">
                                          <p:val>
                                            <p:strVal val="#ppt_w"/>
                                          </p:val>
                                        </p:tav>
                                      </p:tavLst>
                                    </p:anim>
                                    <p:anim calcmode="lin" valueType="num">
                                      <p:cBhvr>
                                        <p:cTn id="98" dur="500" fill="hold"/>
                                        <p:tgtEl>
                                          <p:spTgt spid="175"/>
                                        </p:tgtEl>
                                        <p:attrNameLst>
                                          <p:attrName>ppt_h</p:attrName>
                                        </p:attrNameLst>
                                      </p:cBhvr>
                                      <p:tavLst>
                                        <p:tav tm="0">
                                          <p:val>
                                            <p:fltVal val="0"/>
                                          </p:val>
                                        </p:tav>
                                        <p:tav tm="100000">
                                          <p:val>
                                            <p:strVal val="#ppt_h"/>
                                          </p:val>
                                        </p:tav>
                                      </p:tavLst>
                                    </p:anim>
                                    <p:animEffect transition="in" filter="fade">
                                      <p:cBhvr>
                                        <p:cTn id="99" dur="500"/>
                                        <p:tgtEl>
                                          <p:spTgt spid="175"/>
                                        </p:tgtEl>
                                      </p:cBhvr>
                                    </p:animEffect>
                                  </p:childTnLst>
                                </p:cTn>
                              </p:par>
                              <p:par>
                                <p:cTn id="100" presetID="53" presetClass="entr" presetSubtype="16" fill="hold" nodeType="withEffect">
                                  <p:stCondLst>
                                    <p:cond delay="750"/>
                                  </p:stCondLst>
                                  <p:childTnLst>
                                    <p:set>
                                      <p:cBhvr>
                                        <p:cTn id="101" dur="1" fill="hold">
                                          <p:stCondLst>
                                            <p:cond delay="0"/>
                                          </p:stCondLst>
                                        </p:cTn>
                                        <p:tgtEl>
                                          <p:spTgt spid="261"/>
                                        </p:tgtEl>
                                        <p:attrNameLst>
                                          <p:attrName>style.visibility</p:attrName>
                                        </p:attrNameLst>
                                      </p:cBhvr>
                                      <p:to>
                                        <p:strVal val="visible"/>
                                      </p:to>
                                    </p:set>
                                    <p:anim calcmode="lin" valueType="num">
                                      <p:cBhvr>
                                        <p:cTn id="102" dur="500" fill="hold"/>
                                        <p:tgtEl>
                                          <p:spTgt spid="261"/>
                                        </p:tgtEl>
                                        <p:attrNameLst>
                                          <p:attrName>ppt_w</p:attrName>
                                        </p:attrNameLst>
                                      </p:cBhvr>
                                      <p:tavLst>
                                        <p:tav tm="0">
                                          <p:val>
                                            <p:fltVal val="0"/>
                                          </p:val>
                                        </p:tav>
                                        <p:tav tm="100000">
                                          <p:val>
                                            <p:strVal val="#ppt_w"/>
                                          </p:val>
                                        </p:tav>
                                      </p:tavLst>
                                    </p:anim>
                                    <p:anim calcmode="lin" valueType="num">
                                      <p:cBhvr>
                                        <p:cTn id="103" dur="500" fill="hold"/>
                                        <p:tgtEl>
                                          <p:spTgt spid="261"/>
                                        </p:tgtEl>
                                        <p:attrNameLst>
                                          <p:attrName>ppt_h</p:attrName>
                                        </p:attrNameLst>
                                      </p:cBhvr>
                                      <p:tavLst>
                                        <p:tav tm="0">
                                          <p:val>
                                            <p:fltVal val="0"/>
                                          </p:val>
                                        </p:tav>
                                        <p:tav tm="100000">
                                          <p:val>
                                            <p:strVal val="#ppt_h"/>
                                          </p:val>
                                        </p:tav>
                                      </p:tavLst>
                                    </p:anim>
                                    <p:animEffect transition="in" filter="fade">
                                      <p:cBhvr>
                                        <p:cTn id="104" dur="500"/>
                                        <p:tgtEl>
                                          <p:spTgt spid="261"/>
                                        </p:tgtEl>
                                      </p:cBhvr>
                                    </p:animEffect>
                                  </p:childTnLst>
                                </p:cTn>
                              </p:par>
                              <p:par>
                                <p:cTn id="105" presetID="53" presetClass="entr" presetSubtype="16" fill="hold" nodeType="withEffect">
                                  <p:stCondLst>
                                    <p:cond delay="750"/>
                                  </p:stCondLst>
                                  <p:childTnLst>
                                    <p:set>
                                      <p:cBhvr>
                                        <p:cTn id="106" dur="1" fill="hold">
                                          <p:stCondLst>
                                            <p:cond delay="0"/>
                                          </p:stCondLst>
                                        </p:cTn>
                                        <p:tgtEl>
                                          <p:spTgt spid="287"/>
                                        </p:tgtEl>
                                        <p:attrNameLst>
                                          <p:attrName>style.visibility</p:attrName>
                                        </p:attrNameLst>
                                      </p:cBhvr>
                                      <p:to>
                                        <p:strVal val="visible"/>
                                      </p:to>
                                    </p:set>
                                    <p:anim calcmode="lin" valueType="num">
                                      <p:cBhvr>
                                        <p:cTn id="107" dur="500" fill="hold"/>
                                        <p:tgtEl>
                                          <p:spTgt spid="287"/>
                                        </p:tgtEl>
                                        <p:attrNameLst>
                                          <p:attrName>ppt_w</p:attrName>
                                        </p:attrNameLst>
                                      </p:cBhvr>
                                      <p:tavLst>
                                        <p:tav tm="0">
                                          <p:val>
                                            <p:fltVal val="0"/>
                                          </p:val>
                                        </p:tav>
                                        <p:tav tm="100000">
                                          <p:val>
                                            <p:strVal val="#ppt_w"/>
                                          </p:val>
                                        </p:tav>
                                      </p:tavLst>
                                    </p:anim>
                                    <p:anim calcmode="lin" valueType="num">
                                      <p:cBhvr>
                                        <p:cTn id="108" dur="500" fill="hold"/>
                                        <p:tgtEl>
                                          <p:spTgt spid="287"/>
                                        </p:tgtEl>
                                        <p:attrNameLst>
                                          <p:attrName>ppt_h</p:attrName>
                                        </p:attrNameLst>
                                      </p:cBhvr>
                                      <p:tavLst>
                                        <p:tav tm="0">
                                          <p:val>
                                            <p:fltVal val="0"/>
                                          </p:val>
                                        </p:tav>
                                        <p:tav tm="100000">
                                          <p:val>
                                            <p:strVal val="#ppt_h"/>
                                          </p:val>
                                        </p:tav>
                                      </p:tavLst>
                                    </p:anim>
                                    <p:animEffect transition="in" filter="fade">
                                      <p:cBhvr>
                                        <p:cTn id="109" dur="500"/>
                                        <p:tgtEl>
                                          <p:spTgt spid="287"/>
                                        </p:tgtEl>
                                      </p:cBhvr>
                                    </p:animEffect>
                                  </p:childTnLst>
                                </p:cTn>
                              </p:par>
                              <p:par>
                                <p:cTn id="110" presetID="53" presetClass="entr" presetSubtype="16" fill="hold" nodeType="withEffect">
                                  <p:stCondLst>
                                    <p:cond delay="750"/>
                                  </p:stCondLst>
                                  <p:childTnLst>
                                    <p:set>
                                      <p:cBhvr>
                                        <p:cTn id="111" dur="1" fill="hold">
                                          <p:stCondLst>
                                            <p:cond delay="0"/>
                                          </p:stCondLst>
                                        </p:cTn>
                                        <p:tgtEl>
                                          <p:spTgt spid="279"/>
                                        </p:tgtEl>
                                        <p:attrNameLst>
                                          <p:attrName>style.visibility</p:attrName>
                                        </p:attrNameLst>
                                      </p:cBhvr>
                                      <p:to>
                                        <p:strVal val="visible"/>
                                      </p:to>
                                    </p:set>
                                    <p:anim calcmode="lin" valueType="num">
                                      <p:cBhvr>
                                        <p:cTn id="112" dur="500" fill="hold"/>
                                        <p:tgtEl>
                                          <p:spTgt spid="279"/>
                                        </p:tgtEl>
                                        <p:attrNameLst>
                                          <p:attrName>ppt_w</p:attrName>
                                        </p:attrNameLst>
                                      </p:cBhvr>
                                      <p:tavLst>
                                        <p:tav tm="0">
                                          <p:val>
                                            <p:fltVal val="0"/>
                                          </p:val>
                                        </p:tav>
                                        <p:tav tm="100000">
                                          <p:val>
                                            <p:strVal val="#ppt_w"/>
                                          </p:val>
                                        </p:tav>
                                      </p:tavLst>
                                    </p:anim>
                                    <p:anim calcmode="lin" valueType="num">
                                      <p:cBhvr>
                                        <p:cTn id="113" dur="500" fill="hold"/>
                                        <p:tgtEl>
                                          <p:spTgt spid="279"/>
                                        </p:tgtEl>
                                        <p:attrNameLst>
                                          <p:attrName>ppt_h</p:attrName>
                                        </p:attrNameLst>
                                      </p:cBhvr>
                                      <p:tavLst>
                                        <p:tav tm="0">
                                          <p:val>
                                            <p:fltVal val="0"/>
                                          </p:val>
                                        </p:tav>
                                        <p:tav tm="100000">
                                          <p:val>
                                            <p:strVal val="#ppt_h"/>
                                          </p:val>
                                        </p:tav>
                                      </p:tavLst>
                                    </p:anim>
                                    <p:animEffect transition="in" filter="fade">
                                      <p:cBhvr>
                                        <p:cTn id="114" dur="500"/>
                                        <p:tgtEl>
                                          <p:spTgt spid="279"/>
                                        </p:tgtEl>
                                      </p:cBhvr>
                                    </p:animEffect>
                                  </p:childTnLst>
                                </p:cTn>
                              </p:par>
                              <p:par>
                                <p:cTn id="115" presetID="53" presetClass="entr" presetSubtype="16" fill="hold" nodeType="withEffect">
                                  <p:stCondLst>
                                    <p:cond delay="750"/>
                                  </p:stCondLst>
                                  <p:childTnLst>
                                    <p:set>
                                      <p:cBhvr>
                                        <p:cTn id="116" dur="1" fill="hold">
                                          <p:stCondLst>
                                            <p:cond delay="0"/>
                                          </p:stCondLst>
                                        </p:cTn>
                                        <p:tgtEl>
                                          <p:spTgt spid="202"/>
                                        </p:tgtEl>
                                        <p:attrNameLst>
                                          <p:attrName>style.visibility</p:attrName>
                                        </p:attrNameLst>
                                      </p:cBhvr>
                                      <p:to>
                                        <p:strVal val="visible"/>
                                      </p:to>
                                    </p:set>
                                    <p:anim calcmode="lin" valueType="num">
                                      <p:cBhvr>
                                        <p:cTn id="117" dur="500" fill="hold"/>
                                        <p:tgtEl>
                                          <p:spTgt spid="202"/>
                                        </p:tgtEl>
                                        <p:attrNameLst>
                                          <p:attrName>ppt_w</p:attrName>
                                        </p:attrNameLst>
                                      </p:cBhvr>
                                      <p:tavLst>
                                        <p:tav tm="0">
                                          <p:val>
                                            <p:fltVal val="0"/>
                                          </p:val>
                                        </p:tav>
                                        <p:tav tm="100000">
                                          <p:val>
                                            <p:strVal val="#ppt_w"/>
                                          </p:val>
                                        </p:tav>
                                      </p:tavLst>
                                    </p:anim>
                                    <p:anim calcmode="lin" valueType="num">
                                      <p:cBhvr>
                                        <p:cTn id="118" dur="500" fill="hold"/>
                                        <p:tgtEl>
                                          <p:spTgt spid="202"/>
                                        </p:tgtEl>
                                        <p:attrNameLst>
                                          <p:attrName>ppt_h</p:attrName>
                                        </p:attrNameLst>
                                      </p:cBhvr>
                                      <p:tavLst>
                                        <p:tav tm="0">
                                          <p:val>
                                            <p:fltVal val="0"/>
                                          </p:val>
                                        </p:tav>
                                        <p:tav tm="100000">
                                          <p:val>
                                            <p:strVal val="#ppt_h"/>
                                          </p:val>
                                        </p:tav>
                                      </p:tavLst>
                                    </p:anim>
                                    <p:animEffect transition="in" filter="fade">
                                      <p:cBhvr>
                                        <p:cTn id="119" dur="500"/>
                                        <p:tgtEl>
                                          <p:spTgt spid="202"/>
                                        </p:tgtEl>
                                      </p:cBhvr>
                                    </p:animEffect>
                                  </p:childTnLst>
                                </p:cTn>
                              </p:par>
                              <p:par>
                                <p:cTn id="120" presetID="53" presetClass="entr" presetSubtype="16" fill="hold" nodeType="withEffect">
                                  <p:stCondLst>
                                    <p:cond delay="750"/>
                                  </p:stCondLst>
                                  <p:childTnLst>
                                    <p:set>
                                      <p:cBhvr>
                                        <p:cTn id="121" dur="1" fill="hold">
                                          <p:stCondLst>
                                            <p:cond delay="0"/>
                                          </p:stCondLst>
                                        </p:cTn>
                                        <p:tgtEl>
                                          <p:spTgt spid="210"/>
                                        </p:tgtEl>
                                        <p:attrNameLst>
                                          <p:attrName>style.visibility</p:attrName>
                                        </p:attrNameLst>
                                      </p:cBhvr>
                                      <p:to>
                                        <p:strVal val="visible"/>
                                      </p:to>
                                    </p:set>
                                    <p:anim calcmode="lin" valueType="num">
                                      <p:cBhvr>
                                        <p:cTn id="122" dur="500" fill="hold"/>
                                        <p:tgtEl>
                                          <p:spTgt spid="210"/>
                                        </p:tgtEl>
                                        <p:attrNameLst>
                                          <p:attrName>ppt_w</p:attrName>
                                        </p:attrNameLst>
                                      </p:cBhvr>
                                      <p:tavLst>
                                        <p:tav tm="0">
                                          <p:val>
                                            <p:fltVal val="0"/>
                                          </p:val>
                                        </p:tav>
                                        <p:tav tm="100000">
                                          <p:val>
                                            <p:strVal val="#ppt_w"/>
                                          </p:val>
                                        </p:tav>
                                      </p:tavLst>
                                    </p:anim>
                                    <p:anim calcmode="lin" valueType="num">
                                      <p:cBhvr>
                                        <p:cTn id="123" dur="500" fill="hold"/>
                                        <p:tgtEl>
                                          <p:spTgt spid="210"/>
                                        </p:tgtEl>
                                        <p:attrNameLst>
                                          <p:attrName>ppt_h</p:attrName>
                                        </p:attrNameLst>
                                      </p:cBhvr>
                                      <p:tavLst>
                                        <p:tav tm="0">
                                          <p:val>
                                            <p:fltVal val="0"/>
                                          </p:val>
                                        </p:tav>
                                        <p:tav tm="100000">
                                          <p:val>
                                            <p:strVal val="#ppt_h"/>
                                          </p:val>
                                        </p:tav>
                                      </p:tavLst>
                                    </p:anim>
                                    <p:animEffect transition="in" filter="fade">
                                      <p:cBhvr>
                                        <p:cTn id="124" dur="500"/>
                                        <p:tgtEl>
                                          <p:spTgt spid="210"/>
                                        </p:tgtEl>
                                      </p:cBhvr>
                                    </p:animEffect>
                                  </p:childTnLst>
                                </p:cTn>
                              </p:par>
                              <p:par>
                                <p:cTn id="125" presetID="53" presetClass="entr" presetSubtype="16" fill="hold" nodeType="withEffect">
                                  <p:stCondLst>
                                    <p:cond delay="750"/>
                                  </p:stCondLst>
                                  <p:childTnLst>
                                    <p:set>
                                      <p:cBhvr>
                                        <p:cTn id="126" dur="1" fill="hold">
                                          <p:stCondLst>
                                            <p:cond delay="0"/>
                                          </p:stCondLst>
                                        </p:cTn>
                                        <p:tgtEl>
                                          <p:spTgt spid="227"/>
                                        </p:tgtEl>
                                        <p:attrNameLst>
                                          <p:attrName>style.visibility</p:attrName>
                                        </p:attrNameLst>
                                      </p:cBhvr>
                                      <p:to>
                                        <p:strVal val="visible"/>
                                      </p:to>
                                    </p:set>
                                    <p:anim calcmode="lin" valueType="num">
                                      <p:cBhvr>
                                        <p:cTn id="127" dur="500" fill="hold"/>
                                        <p:tgtEl>
                                          <p:spTgt spid="227"/>
                                        </p:tgtEl>
                                        <p:attrNameLst>
                                          <p:attrName>ppt_w</p:attrName>
                                        </p:attrNameLst>
                                      </p:cBhvr>
                                      <p:tavLst>
                                        <p:tav tm="0">
                                          <p:val>
                                            <p:fltVal val="0"/>
                                          </p:val>
                                        </p:tav>
                                        <p:tav tm="100000">
                                          <p:val>
                                            <p:strVal val="#ppt_w"/>
                                          </p:val>
                                        </p:tav>
                                      </p:tavLst>
                                    </p:anim>
                                    <p:anim calcmode="lin" valueType="num">
                                      <p:cBhvr>
                                        <p:cTn id="128" dur="500" fill="hold"/>
                                        <p:tgtEl>
                                          <p:spTgt spid="227"/>
                                        </p:tgtEl>
                                        <p:attrNameLst>
                                          <p:attrName>ppt_h</p:attrName>
                                        </p:attrNameLst>
                                      </p:cBhvr>
                                      <p:tavLst>
                                        <p:tav tm="0">
                                          <p:val>
                                            <p:fltVal val="0"/>
                                          </p:val>
                                        </p:tav>
                                        <p:tav tm="100000">
                                          <p:val>
                                            <p:strVal val="#ppt_h"/>
                                          </p:val>
                                        </p:tav>
                                      </p:tavLst>
                                    </p:anim>
                                    <p:animEffect transition="in" filter="fade">
                                      <p:cBhvr>
                                        <p:cTn id="129" dur="500"/>
                                        <p:tgtEl>
                                          <p:spTgt spid="227"/>
                                        </p:tgtEl>
                                      </p:cBhvr>
                                    </p:animEffect>
                                  </p:childTnLst>
                                </p:cTn>
                              </p:par>
                              <p:par>
                                <p:cTn id="130" presetID="53" presetClass="entr" presetSubtype="16" fill="hold" nodeType="withEffect">
                                  <p:stCondLst>
                                    <p:cond delay="750"/>
                                  </p:stCondLst>
                                  <p:childTnLst>
                                    <p:set>
                                      <p:cBhvr>
                                        <p:cTn id="131" dur="1" fill="hold">
                                          <p:stCondLst>
                                            <p:cond delay="0"/>
                                          </p:stCondLst>
                                        </p:cTn>
                                        <p:tgtEl>
                                          <p:spTgt spid="235"/>
                                        </p:tgtEl>
                                        <p:attrNameLst>
                                          <p:attrName>style.visibility</p:attrName>
                                        </p:attrNameLst>
                                      </p:cBhvr>
                                      <p:to>
                                        <p:strVal val="visible"/>
                                      </p:to>
                                    </p:set>
                                    <p:anim calcmode="lin" valueType="num">
                                      <p:cBhvr>
                                        <p:cTn id="132" dur="500" fill="hold"/>
                                        <p:tgtEl>
                                          <p:spTgt spid="235"/>
                                        </p:tgtEl>
                                        <p:attrNameLst>
                                          <p:attrName>ppt_w</p:attrName>
                                        </p:attrNameLst>
                                      </p:cBhvr>
                                      <p:tavLst>
                                        <p:tav tm="0">
                                          <p:val>
                                            <p:fltVal val="0"/>
                                          </p:val>
                                        </p:tav>
                                        <p:tav tm="100000">
                                          <p:val>
                                            <p:strVal val="#ppt_w"/>
                                          </p:val>
                                        </p:tav>
                                      </p:tavLst>
                                    </p:anim>
                                    <p:anim calcmode="lin" valueType="num">
                                      <p:cBhvr>
                                        <p:cTn id="133" dur="500" fill="hold"/>
                                        <p:tgtEl>
                                          <p:spTgt spid="235"/>
                                        </p:tgtEl>
                                        <p:attrNameLst>
                                          <p:attrName>ppt_h</p:attrName>
                                        </p:attrNameLst>
                                      </p:cBhvr>
                                      <p:tavLst>
                                        <p:tav tm="0">
                                          <p:val>
                                            <p:fltVal val="0"/>
                                          </p:val>
                                        </p:tav>
                                        <p:tav tm="100000">
                                          <p:val>
                                            <p:strVal val="#ppt_h"/>
                                          </p:val>
                                        </p:tav>
                                      </p:tavLst>
                                    </p:anim>
                                    <p:animEffect transition="in" filter="fade">
                                      <p:cBhvr>
                                        <p:cTn id="134" dur="500"/>
                                        <p:tgtEl>
                                          <p:spTgt spid="235"/>
                                        </p:tgtEl>
                                      </p:cBhvr>
                                    </p:animEffect>
                                  </p:childTnLst>
                                </p:cTn>
                              </p:par>
                              <p:par>
                                <p:cTn id="135" presetID="53" presetClass="entr" presetSubtype="16" fill="hold" nodeType="withEffect">
                                  <p:stCondLst>
                                    <p:cond delay="750"/>
                                  </p:stCondLst>
                                  <p:childTnLst>
                                    <p:set>
                                      <p:cBhvr>
                                        <p:cTn id="136" dur="1" fill="hold">
                                          <p:stCondLst>
                                            <p:cond delay="0"/>
                                          </p:stCondLst>
                                        </p:cTn>
                                        <p:tgtEl>
                                          <p:spTgt spid="253"/>
                                        </p:tgtEl>
                                        <p:attrNameLst>
                                          <p:attrName>style.visibility</p:attrName>
                                        </p:attrNameLst>
                                      </p:cBhvr>
                                      <p:to>
                                        <p:strVal val="visible"/>
                                      </p:to>
                                    </p:set>
                                    <p:anim calcmode="lin" valueType="num">
                                      <p:cBhvr>
                                        <p:cTn id="137" dur="500" fill="hold"/>
                                        <p:tgtEl>
                                          <p:spTgt spid="253"/>
                                        </p:tgtEl>
                                        <p:attrNameLst>
                                          <p:attrName>ppt_w</p:attrName>
                                        </p:attrNameLst>
                                      </p:cBhvr>
                                      <p:tavLst>
                                        <p:tav tm="0">
                                          <p:val>
                                            <p:fltVal val="0"/>
                                          </p:val>
                                        </p:tav>
                                        <p:tav tm="100000">
                                          <p:val>
                                            <p:strVal val="#ppt_w"/>
                                          </p:val>
                                        </p:tav>
                                      </p:tavLst>
                                    </p:anim>
                                    <p:anim calcmode="lin" valueType="num">
                                      <p:cBhvr>
                                        <p:cTn id="138" dur="500" fill="hold"/>
                                        <p:tgtEl>
                                          <p:spTgt spid="253"/>
                                        </p:tgtEl>
                                        <p:attrNameLst>
                                          <p:attrName>ppt_h</p:attrName>
                                        </p:attrNameLst>
                                      </p:cBhvr>
                                      <p:tavLst>
                                        <p:tav tm="0">
                                          <p:val>
                                            <p:fltVal val="0"/>
                                          </p:val>
                                        </p:tav>
                                        <p:tav tm="100000">
                                          <p:val>
                                            <p:strVal val="#ppt_h"/>
                                          </p:val>
                                        </p:tav>
                                      </p:tavLst>
                                    </p:anim>
                                    <p:animEffect transition="in" filter="fade">
                                      <p:cBhvr>
                                        <p:cTn id="139" dur="500"/>
                                        <p:tgtEl>
                                          <p:spTgt spid="253"/>
                                        </p:tgtEl>
                                      </p:cBhvr>
                                    </p:animEffect>
                                  </p:childTnLst>
                                </p:cTn>
                              </p:par>
                              <p:par>
                                <p:cTn id="140" presetID="53" presetClass="entr" presetSubtype="16" fill="hold" nodeType="withEffect">
                                  <p:stCondLst>
                                    <p:cond delay="750"/>
                                  </p:stCondLst>
                                  <p:childTnLst>
                                    <p:set>
                                      <p:cBhvr>
                                        <p:cTn id="141" dur="1" fill="hold">
                                          <p:stCondLst>
                                            <p:cond delay="0"/>
                                          </p:stCondLst>
                                        </p:cTn>
                                        <p:tgtEl>
                                          <p:spTgt spid="183"/>
                                        </p:tgtEl>
                                        <p:attrNameLst>
                                          <p:attrName>style.visibility</p:attrName>
                                        </p:attrNameLst>
                                      </p:cBhvr>
                                      <p:to>
                                        <p:strVal val="visible"/>
                                      </p:to>
                                    </p:set>
                                    <p:anim calcmode="lin" valueType="num">
                                      <p:cBhvr>
                                        <p:cTn id="142" dur="500" fill="hold"/>
                                        <p:tgtEl>
                                          <p:spTgt spid="183"/>
                                        </p:tgtEl>
                                        <p:attrNameLst>
                                          <p:attrName>ppt_w</p:attrName>
                                        </p:attrNameLst>
                                      </p:cBhvr>
                                      <p:tavLst>
                                        <p:tav tm="0">
                                          <p:val>
                                            <p:fltVal val="0"/>
                                          </p:val>
                                        </p:tav>
                                        <p:tav tm="100000">
                                          <p:val>
                                            <p:strVal val="#ppt_w"/>
                                          </p:val>
                                        </p:tav>
                                      </p:tavLst>
                                    </p:anim>
                                    <p:anim calcmode="lin" valueType="num">
                                      <p:cBhvr>
                                        <p:cTn id="143" dur="500" fill="hold"/>
                                        <p:tgtEl>
                                          <p:spTgt spid="183"/>
                                        </p:tgtEl>
                                        <p:attrNameLst>
                                          <p:attrName>ppt_h</p:attrName>
                                        </p:attrNameLst>
                                      </p:cBhvr>
                                      <p:tavLst>
                                        <p:tav tm="0">
                                          <p:val>
                                            <p:fltVal val="0"/>
                                          </p:val>
                                        </p:tav>
                                        <p:tav tm="100000">
                                          <p:val>
                                            <p:strVal val="#ppt_h"/>
                                          </p:val>
                                        </p:tav>
                                      </p:tavLst>
                                    </p:anim>
                                    <p:animEffect transition="in" filter="fade">
                                      <p:cBhvr>
                                        <p:cTn id="144" dur="500"/>
                                        <p:tgtEl>
                                          <p:spTgt spid="183"/>
                                        </p:tgtEl>
                                      </p:cBhvr>
                                    </p:animEffect>
                                  </p:childTnLst>
                                </p:cTn>
                              </p:par>
                              <p:par>
                                <p:cTn id="145" presetID="22" presetClass="entr" presetSubtype="2" fill="hold" nodeType="withEffect">
                                  <p:stCondLst>
                                    <p:cond delay="500"/>
                                  </p:stCondLst>
                                  <p:childTnLst>
                                    <p:set>
                                      <p:cBhvr>
                                        <p:cTn id="146" dur="1" fill="hold">
                                          <p:stCondLst>
                                            <p:cond delay="0"/>
                                          </p:stCondLst>
                                        </p:cTn>
                                        <p:tgtEl>
                                          <p:spTgt spid="270"/>
                                        </p:tgtEl>
                                        <p:attrNameLst>
                                          <p:attrName>style.visibility</p:attrName>
                                        </p:attrNameLst>
                                      </p:cBhvr>
                                      <p:to>
                                        <p:strVal val="visible"/>
                                      </p:to>
                                    </p:set>
                                    <p:animEffect transition="in" filter="wipe(right)">
                                      <p:cBhvr>
                                        <p:cTn id="147" dur="500"/>
                                        <p:tgtEl>
                                          <p:spTgt spid="270"/>
                                        </p:tgtEl>
                                      </p:cBhvr>
                                    </p:animEffect>
                                  </p:childTnLst>
                                </p:cTn>
                              </p:par>
                              <p:par>
                                <p:cTn id="148" presetID="22" presetClass="entr" presetSubtype="8" fill="hold" nodeType="withEffect">
                                  <p:stCondLst>
                                    <p:cond delay="500"/>
                                  </p:stCondLst>
                                  <p:childTnLst>
                                    <p:set>
                                      <p:cBhvr>
                                        <p:cTn id="149" dur="1" fill="hold">
                                          <p:stCondLst>
                                            <p:cond delay="0"/>
                                          </p:stCondLst>
                                        </p:cTn>
                                        <p:tgtEl>
                                          <p:spTgt spid="269"/>
                                        </p:tgtEl>
                                        <p:attrNameLst>
                                          <p:attrName>style.visibility</p:attrName>
                                        </p:attrNameLst>
                                      </p:cBhvr>
                                      <p:to>
                                        <p:strVal val="visible"/>
                                      </p:to>
                                    </p:set>
                                    <p:animEffect transition="in" filter="wipe(left)">
                                      <p:cBhvr>
                                        <p:cTn id="150" dur="500"/>
                                        <p:tgtEl>
                                          <p:spTgt spid="269"/>
                                        </p:tgtEl>
                                      </p:cBhvr>
                                    </p:animEffect>
                                  </p:childTnLst>
                                </p:cTn>
                              </p:par>
                              <p:par>
                                <p:cTn id="151" presetID="22" presetClass="entr" presetSubtype="4" fill="hold" nodeType="withEffect">
                                  <p:stCondLst>
                                    <p:cond delay="500"/>
                                  </p:stCondLst>
                                  <p:childTnLst>
                                    <p:set>
                                      <p:cBhvr>
                                        <p:cTn id="152" dur="1" fill="hold">
                                          <p:stCondLst>
                                            <p:cond delay="0"/>
                                          </p:stCondLst>
                                        </p:cTn>
                                        <p:tgtEl>
                                          <p:spTgt spid="191"/>
                                        </p:tgtEl>
                                        <p:attrNameLst>
                                          <p:attrName>style.visibility</p:attrName>
                                        </p:attrNameLst>
                                      </p:cBhvr>
                                      <p:to>
                                        <p:strVal val="visible"/>
                                      </p:to>
                                    </p:set>
                                    <p:animEffect transition="in" filter="wipe(down)">
                                      <p:cBhvr>
                                        <p:cTn id="153" dur="500"/>
                                        <p:tgtEl>
                                          <p:spTgt spid="191"/>
                                        </p:tgtEl>
                                      </p:cBhvr>
                                    </p:animEffect>
                                  </p:childTnLst>
                                </p:cTn>
                              </p:par>
                              <p:par>
                                <p:cTn id="154" presetID="22" presetClass="entr" presetSubtype="1" fill="hold" nodeType="withEffect">
                                  <p:stCondLst>
                                    <p:cond delay="500"/>
                                  </p:stCondLst>
                                  <p:childTnLst>
                                    <p:set>
                                      <p:cBhvr>
                                        <p:cTn id="155" dur="1" fill="hold">
                                          <p:stCondLst>
                                            <p:cond delay="0"/>
                                          </p:stCondLst>
                                        </p:cTn>
                                        <p:tgtEl>
                                          <p:spTgt spid="193"/>
                                        </p:tgtEl>
                                        <p:attrNameLst>
                                          <p:attrName>style.visibility</p:attrName>
                                        </p:attrNameLst>
                                      </p:cBhvr>
                                      <p:to>
                                        <p:strVal val="visible"/>
                                      </p:to>
                                    </p:set>
                                    <p:animEffect transition="in" filter="wipe(up)">
                                      <p:cBhvr>
                                        <p:cTn id="156" dur="500"/>
                                        <p:tgtEl>
                                          <p:spTgt spid="193"/>
                                        </p:tgtEl>
                                      </p:cBhvr>
                                    </p:animEffect>
                                  </p:childTnLst>
                                </p:cTn>
                              </p:par>
                              <p:par>
                                <p:cTn id="157" presetID="22" presetClass="entr" presetSubtype="2" fill="hold" nodeType="withEffect">
                                  <p:stCondLst>
                                    <p:cond delay="500"/>
                                  </p:stCondLst>
                                  <p:childTnLst>
                                    <p:set>
                                      <p:cBhvr>
                                        <p:cTn id="158" dur="1" fill="hold">
                                          <p:stCondLst>
                                            <p:cond delay="0"/>
                                          </p:stCondLst>
                                        </p:cTn>
                                        <p:tgtEl>
                                          <p:spTgt spid="192"/>
                                        </p:tgtEl>
                                        <p:attrNameLst>
                                          <p:attrName>style.visibility</p:attrName>
                                        </p:attrNameLst>
                                      </p:cBhvr>
                                      <p:to>
                                        <p:strVal val="visible"/>
                                      </p:to>
                                    </p:set>
                                    <p:animEffect transition="in" filter="wipe(right)">
                                      <p:cBhvr>
                                        <p:cTn id="159" dur="500"/>
                                        <p:tgtEl>
                                          <p:spTgt spid="192"/>
                                        </p:tgtEl>
                                      </p:cBhvr>
                                    </p:animEffect>
                                  </p:childTnLst>
                                </p:cTn>
                              </p:par>
                              <p:par>
                                <p:cTn id="160" presetID="22" presetClass="entr" presetSubtype="1" fill="hold" nodeType="withEffect">
                                  <p:stCondLst>
                                    <p:cond delay="500"/>
                                  </p:stCondLst>
                                  <p:childTnLst>
                                    <p:set>
                                      <p:cBhvr>
                                        <p:cTn id="161" dur="1" fill="hold">
                                          <p:stCondLst>
                                            <p:cond delay="0"/>
                                          </p:stCondLst>
                                        </p:cTn>
                                        <p:tgtEl>
                                          <p:spTgt spid="218"/>
                                        </p:tgtEl>
                                        <p:attrNameLst>
                                          <p:attrName>style.visibility</p:attrName>
                                        </p:attrNameLst>
                                      </p:cBhvr>
                                      <p:to>
                                        <p:strVal val="visible"/>
                                      </p:to>
                                    </p:set>
                                    <p:animEffect transition="in" filter="wipe(up)">
                                      <p:cBhvr>
                                        <p:cTn id="162" dur="500"/>
                                        <p:tgtEl>
                                          <p:spTgt spid="218"/>
                                        </p:tgtEl>
                                      </p:cBhvr>
                                    </p:animEffect>
                                  </p:childTnLst>
                                </p:cTn>
                              </p:par>
                              <p:par>
                                <p:cTn id="163" presetID="22" presetClass="entr" presetSubtype="2" fill="hold" nodeType="withEffect">
                                  <p:stCondLst>
                                    <p:cond delay="500"/>
                                  </p:stCondLst>
                                  <p:childTnLst>
                                    <p:set>
                                      <p:cBhvr>
                                        <p:cTn id="164" dur="1" fill="hold">
                                          <p:stCondLst>
                                            <p:cond delay="0"/>
                                          </p:stCondLst>
                                        </p:cTn>
                                        <p:tgtEl>
                                          <p:spTgt spid="243"/>
                                        </p:tgtEl>
                                        <p:attrNameLst>
                                          <p:attrName>style.visibility</p:attrName>
                                        </p:attrNameLst>
                                      </p:cBhvr>
                                      <p:to>
                                        <p:strVal val="visible"/>
                                      </p:to>
                                    </p:set>
                                    <p:animEffect transition="in" filter="wipe(right)">
                                      <p:cBhvr>
                                        <p:cTn id="165" dur="500"/>
                                        <p:tgtEl>
                                          <p:spTgt spid="243"/>
                                        </p:tgtEl>
                                      </p:cBhvr>
                                    </p:animEffect>
                                  </p:childTnLst>
                                </p:cTn>
                              </p:par>
                              <p:par>
                                <p:cTn id="166" presetID="22" presetClass="entr" presetSubtype="1" fill="hold" nodeType="withEffect">
                                  <p:stCondLst>
                                    <p:cond delay="500"/>
                                  </p:stCondLst>
                                  <p:childTnLst>
                                    <p:set>
                                      <p:cBhvr>
                                        <p:cTn id="167" dur="1" fill="hold">
                                          <p:stCondLst>
                                            <p:cond delay="0"/>
                                          </p:stCondLst>
                                        </p:cTn>
                                        <p:tgtEl>
                                          <p:spTgt spid="244"/>
                                        </p:tgtEl>
                                        <p:attrNameLst>
                                          <p:attrName>style.visibility</p:attrName>
                                        </p:attrNameLst>
                                      </p:cBhvr>
                                      <p:to>
                                        <p:strVal val="visible"/>
                                      </p:to>
                                    </p:set>
                                    <p:animEffect transition="in" filter="wipe(up)">
                                      <p:cBhvr>
                                        <p:cTn id="168" dur="500"/>
                                        <p:tgtEl>
                                          <p:spTgt spid="2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 grpId="0"/>
      <p:bldP spid="300" grpId="0"/>
      <p:bldP spid="301" grpId="0" animBg="1" build="allAtOnce"/>
      <p:bldP spid="302" grpId="0" animBg="1" build="allAtOnce"/>
      <p:bldP spid="303" grpId="0"/>
      <p:bldP spid="304" grpId="0"/>
      <p:bldP spid="288" grpId="0"/>
      <p:bldP spid="288" grpId="1"/>
      <p:bldP spid="288" grpId="2"/>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6" name="组合 315"/>
          <p:cNvGrpSpPr/>
          <p:nvPr/>
        </p:nvGrpSpPr>
        <p:grpSpPr>
          <a:xfrm>
            <a:off x="4270347" y="1508659"/>
            <a:ext cx="214951" cy="641932"/>
            <a:chOff x="2008778" y="2574004"/>
            <a:chExt cx="380273" cy="1135650"/>
          </a:xfrm>
          <a:solidFill>
            <a:schemeClr val="bg1"/>
          </a:solidFill>
        </p:grpSpPr>
        <p:sp>
          <p:nvSpPr>
            <p:cNvPr id="317" name="圆角矩形 316"/>
            <p:cNvSpPr/>
            <p:nvPr/>
          </p:nvSpPr>
          <p:spPr>
            <a:xfrm>
              <a:off x="2081583" y="2935539"/>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nvGrpSpPr>
            <p:cNvPr id="318" name="Group 61"/>
            <p:cNvGrpSpPr/>
            <p:nvPr/>
          </p:nvGrpSpPr>
          <p:grpSpPr>
            <a:xfrm>
              <a:off x="2025107" y="2574004"/>
              <a:ext cx="347391" cy="392181"/>
              <a:chOff x="1368786" y="1195986"/>
              <a:chExt cx="1009650" cy="1139826"/>
            </a:xfrm>
            <a:grpFill/>
          </p:grpSpPr>
          <p:sp>
            <p:nvSpPr>
              <p:cNvPr id="323"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324"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325"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grpSp>
        <p:sp>
          <p:nvSpPr>
            <p:cNvPr id="319" name="圆角矩形 318"/>
            <p:cNvSpPr/>
            <p:nvPr/>
          </p:nvSpPr>
          <p:spPr>
            <a:xfrm rot="457219">
              <a:off x="2008778" y="2863402"/>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320" name="圆角矩形 319"/>
            <p:cNvSpPr/>
            <p:nvPr/>
          </p:nvSpPr>
          <p:spPr>
            <a:xfrm rot="21142781" flipH="1">
              <a:off x="2322629" y="2863385"/>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321" name="圆角矩形 320"/>
            <p:cNvSpPr/>
            <p:nvPr/>
          </p:nvSpPr>
          <p:spPr>
            <a:xfrm rot="21437231" flipH="1">
              <a:off x="2220559"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322" name="圆角矩形 321"/>
            <p:cNvSpPr/>
            <p:nvPr/>
          </p:nvSpPr>
          <p:spPr>
            <a:xfrm rot="162769">
              <a:off x="2068697"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grpSp>
        <p:nvGrpSpPr>
          <p:cNvPr id="251" name="组合 250"/>
          <p:cNvGrpSpPr/>
          <p:nvPr/>
        </p:nvGrpSpPr>
        <p:grpSpPr>
          <a:xfrm>
            <a:off x="2468656" y="1918679"/>
            <a:ext cx="288419" cy="861336"/>
            <a:chOff x="2008778" y="2574004"/>
            <a:chExt cx="380273" cy="1135650"/>
          </a:xfrm>
          <a:solidFill>
            <a:schemeClr val="bg1"/>
          </a:solidFill>
        </p:grpSpPr>
        <p:sp>
          <p:nvSpPr>
            <p:cNvPr id="252" name="圆角矩形 251"/>
            <p:cNvSpPr/>
            <p:nvPr/>
          </p:nvSpPr>
          <p:spPr>
            <a:xfrm>
              <a:off x="2081583" y="2935539"/>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nvGrpSpPr>
            <p:cNvPr id="253" name="Group 61"/>
            <p:cNvGrpSpPr/>
            <p:nvPr/>
          </p:nvGrpSpPr>
          <p:grpSpPr>
            <a:xfrm>
              <a:off x="2025107" y="2574004"/>
              <a:ext cx="347391" cy="392181"/>
              <a:chOff x="1368786" y="1195986"/>
              <a:chExt cx="1009650" cy="1139826"/>
            </a:xfrm>
            <a:grpFill/>
          </p:grpSpPr>
          <p:sp>
            <p:nvSpPr>
              <p:cNvPr id="258"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259"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260"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grpSp>
        <p:sp>
          <p:nvSpPr>
            <p:cNvPr id="254" name="圆角矩形 253"/>
            <p:cNvSpPr/>
            <p:nvPr/>
          </p:nvSpPr>
          <p:spPr>
            <a:xfrm rot="457219">
              <a:off x="2008778" y="2863402"/>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255" name="圆角矩形 254"/>
            <p:cNvSpPr/>
            <p:nvPr/>
          </p:nvSpPr>
          <p:spPr>
            <a:xfrm rot="21142781" flipH="1">
              <a:off x="2322629" y="2863385"/>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256" name="圆角矩形 255"/>
            <p:cNvSpPr/>
            <p:nvPr/>
          </p:nvSpPr>
          <p:spPr>
            <a:xfrm rot="21437231" flipH="1">
              <a:off x="2220559"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257" name="圆角矩形 256"/>
            <p:cNvSpPr/>
            <p:nvPr/>
          </p:nvSpPr>
          <p:spPr>
            <a:xfrm rot="162769">
              <a:off x="2068697"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grpSp>
        <p:nvGrpSpPr>
          <p:cNvPr id="241" name="组合 240"/>
          <p:cNvGrpSpPr/>
          <p:nvPr/>
        </p:nvGrpSpPr>
        <p:grpSpPr>
          <a:xfrm>
            <a:off x="4620822" y="1950795"/>
            <a:ext cx="242212" cy="723343"/>
            <a:chOff x="2008778" y="2574004"/>
            <a:chExt cx="380273" cy="1135650"/>
          </a:xfrm>
          <a:solidFill>
            <a:schemeClr val="bg1"/>
          </a:solidFill>
        </p:grpSpPr>
        <p:sp>
          <p:nvSpPr>
            <p:cNvPr id="242" name="圆角矩形 241"/>
            <p:cNvSpPr/>
            <p:nvPr/>
          </p:nvSpPr>
          <p:spPr>
            <a:xfrm>
              <a:off x="2081583" y="2935539"/>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nvGrpSpPr>
            <p:cNvPr id="243" name="Group 61"/>
            <p:cNvGrpSpPr/>
            <p:nvPr/>
          </p:nvGrpSpPr>
          <p:grpSpPr>
            <a:xfrm>
              <a:off x="2025107" y="2574004"/>
              <a:ext cx="347391" cy="392181"/>
              <a:chOff x="1368786" y="1195986"/>
              <a:chExt cx="1009650" cy="1139826"/>
            </a:xfrm>
            <a:grpFill/>
          </p:grpSpPr>
          <p:sp>
            <p:nvSpPr>
              <p:cNvPr id="248"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249"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250"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grpSp>
        <p:sp>
          <p:nvSpPr>
            <p:cNvPr id="244" name="圆角矩形 243"/>
            <p:cNvSpPr/>
            <p:nvPr/>
          </p:nvSpPr>
          <p:spPr>
            <a:xfrm rot="457219">
              <a:off x="2008778" y="2863402"/>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245" name="圆角矩形 244"/>
            <p:cNvSpPr/>
            <p:nvPr/>
          </p:nvSpPr>
          <p:spPr>
            <a:xfrm rot="21142781" flipH="1">
              <a:off x="2322629" y="2863385"/>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246" name="圆角矩形 245"/>
            <p:cNvSpPr/>
            <p:nvPr/>
          </p:nvSpPr>
          <p:spPr>
            <a:xfrm rot="21437231" flipH="1">
              <a:off x="2220559"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247" name="圆角矩形 246"/>
            <p:cNvSpPr/>
            <p:nvPr/>
          </p:nvSpPr>
          <p:spPr>
            <a:xfrm rot="162769">
              <a:off x="2068697"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grpSp>
        <p:nvGrpSpPr>
          <p:cNvPr id="211" name="组合 210"/>
          <p:cNvGrpSpPr/>
          <p:nvPr/>
        </p:nvGrpSpPr>
        <p:grpSpPr>
          <a:xfrm>
            <a:off x="4344106" y="2113074"/>
            <a:ext cx="287516" cy="858641"/>
            <a:chOff x="2008778" y="2574004"/>
            <a:chExt cx="380273" cy="1135650"/>
          </a:xfrm>
          <a:solidFill>
            <a:srgbClr val="FFC000"/>
          </a:solidFill>
        </p:grpSpPr>
        <p:sp>
          <p:nvSpPr>
            <p:cNvPr id="212" name="圆角矩形 211"/>
            <p:cNvSpPr/>
            <p:nvPr/>
          </p:nvSpPr>
          <p:spPr>
            <a:xfrm>
              <a:off x="2081583" y="2935539"/>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nvGrpSpPr>
            <p:cNvPr id="213" name="Group 61"/>
            <p:cNvGrpSpPr/>
            <p:nvPr/>
          </p:nvGrpSpPr>
          <p:grpSpPr>
            <a:xfrm>
              <a:off x="2025107" y="2574004"/>
              <a:ext cx="347391" cy="392181"/>
              <a:chOff x="1368786" y="1195986"/>
              <a:chExt cx="1009650" cy="1139826"/>
            </a:xfrm>
            <a:grpFill/>
          </p:grpSpPr>
          <p:sp>
            <p:nvSpPr>
              <p:cNvPr id="218"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219"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220"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grpSp>
        <p:sp>
          <p:nvSpPr>
            <p:cNvPr id="214" name="圆角矩形 213"/>
            <p:cNvSpPr/>
            <p:nvPr/>
          </p:nvSpPr>
          <p:spPr>
            <a:xfrm rot="457219">
              <a:off x="2008778" y="2863402"/>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215" name="圆角矩形 214"/>
            <p:cNvSpPr/>
            <p:nvPr/>
          </p:nvSpPr>
          <p:spPr>
            <a:xfrm rot="21142781" flipH="1">
              <a:off x="2322629" y="2863385"/>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216" name="圆角矩形 215"/>
            <p:cNvSpPr/>
            <p:nvPr/>
          </p:nvSpPr>
          <p:spPr>
            <a:xfrm rot="21437231" flipH="1">
              <a:off x="2220559"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217" name="圆角矩形 216"/>
            <p:cNvSpPr/>
            <p:nvPr/>
          </p:nvSpPr>
          <p:spPr>
            <a:xfrm rot="162769">
              <a:off x="2068697"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grpSp>
        <p:nvGrpSpPr>
          <p:cNvPr id="201" name="组合 200"/>
          <p:cNvGrpSpPr/>
          <p:nvPr/>
        </p:nvGrpSpPr>
        <p:grpSpPr>
          <a:xfrm>
            <a:off x="5067533" y="2275215"/>
            <a:ext cx="292263" cy="872813"/>
            <a:chOff x="2008778" y="2574004"/>
            <a:chExt cx="380273" cy="1135650"/>
          </a:xfrm>
          <a:solidFill>
            <a:srgbClr val="FFC000"/>
          </a:solidFill>
        </p:grpSpPr>
        <p:sp>
          <p:nvSpPr>
            <p:cNvPr id="202" name="圆角矩形 201"/>
            <p:cNvSpPr/>
            <p:nvPr/>
          </p:nvSpPr>
          <p:spPr>
            <a:xfrm>
              <a:off x="2081583" y="2935539"/>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nvGrpSpPr>
            <p:cNvPr id="203" name="Group 61"/>
            <p:cNvGrpSpPr/>
            <p:nvPr/>
          </p:nvGrpSpPr>
          <p:grpSpPr>
            <a:xfrm>
              <a:off x="2025107" y="2574004"/>
              <a:ext cx="347391" cy="392181"/>
              <a:chOff x="1368786" y="1195986"/>
              <a:chExt cx="1009650" cy="1139826"/>
            </a:xfrm>
            <a:grpFill/>
          </p:grpSpPr>
          <p:sp>
            <p:nvSpPr>
              <p:cNvPr id="208"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209"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210"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grpSp>
        <p:sp>
          <p:nvSpPr>
            <p:cNvPr id="204" name="圆角矩形 203"/>
            <p:cNvSpPr/>
            <p:nvPr/>
          </p:nvSpPr>
          <p:spPr>
            <a:xfrm rot="457219">
              <a:off x="2008778" y="2863402"/>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205" name="圆角矩形 204"/>
            <p:cNvSpPr/>
            <p:nvPr/>
          </p:nvSpPr>
          <p:spPr>
            <a:xfrm rot="21142781" flipH="1">
              <a:off x="2322629" y="2863385"/>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206" name="圆角矩形 205"/>
            <p:cNvSpPr/>
            <p:nvPr/>
          </p:nvSpPr>
          <p:spPr>
            <a:xfrm rot="21437231" flipH="1">
              <a:off x="2220559"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207" name="圆角矩形 206"/>
            <p:cNvSpPr/>
            <p:nvPr/>
          </p:nvSpPr>
          <p:spPr>
            <a:xfrm rot="162769">
              <a:off x="2068697"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grpSp>
        <p:nvGrpSpPr>
          <p:cNvPr id="191" name="组合 190"/>
          <p:cNvGrpSpPr/>
          <p:nvPr/>
        </p:nvGrpSpPr>
        <p:grpSpPr>
          <a:xfrm>
            <a:off x="1147981" y="2388279"/>
            <a:ext cx="322096" cy="961911"/>
            <a:chOff x="2008778" y="2574004"/>
            <a:chExt cx="380273" cy="1135650"/>
          </a:xfrm>
          <a:solidFill>
            <a:srgbClr val="FFC000"/>
          </a:solidFill>
        </p:grpSpPr>
        <p:sp>
          <p:nvSpPr>
            <p:cNvPr id="192" name="圆角矩形 191"/>
            <p:cNvSpPr/>
            <p:nvPr/>
          </p:nvSpPr>
          <p:spPr>
            <a:xfrm>
              <a:off x="2081583" y="2935539"/>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nvGrpSpPr>
            <p:cNvPr id="193" name="Group 61"/>
            <p:cNvGrpSpPr/>
            <p:nvPr/>
          </p:nvGrpSpPr>
          <p:grpSpPr>
            <a:xfrm>
              <a:off x="2025107" y="2574004"/>
              <a:ext cx="347391" cy="392181"/>
              <a:chOff x="1368786" y="1195986"/>
              <a:chExt cx="1009650" cy="1139826"/>
            </a:xfrm>
            <a:grpFill/>
          </p:grpSpPr>
          <p:sp>
            <p:nvSpPr>
              <p:cNvPr id="198"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199"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200"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grpSp>
        <p:sp>
          <p:nvSpPr>
            <p:cNvPr id="194" name="圆角矩形 193"/>
            <p:cNvSpPr/>
            <p:nvPr/>
          </p:nvSpPr>
          <p:spPr>
            <a:xfrm rot="457219">
              <a:off x="2008778" y="2863402"/>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195" name="圆角矩形 194"/>
            <p:cNvSpPr/>
            <p:nvPr/>
          </p:nvSpPr>
          <p:spPr>
            <a:xfrm rot="21142781" flipH="1">
              <a:off x="2322629" y="2863385"/>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196" name="圆角矩形 195"/>
            <p:cNvSpPr/>
            <p:nvPr/>
          </p:nvSpPr>
          <p:spPr>
            <a:xfrm rot="21437231" flipH="1">
              <a:off x="2220559"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197" name="圆角矩形 196"/>
            <p:cNvSpPr/>
            <p:nvPr/>
          </p:nvSpPr>
          <p:spPr>
            <a:xfrm rot="162769">
              <a:off x="2068697"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grpSp>
        <p:nvGrpSpPr>
          <p:cNvPr id="181" name="组合 180"/>
          <p:cNvGrpSpPr/>
          <p:nvPr/>
        </p:nvGrpSpPr>
        <p:grpSpPr>
          <a:xfrm>
            <a:off x="1400760" y="3031183"/>
            <a:ext cx="410040" cy="1224549"/>
            <a:chOff x="2008778" y="2574004"/>
            <a:chExt cx="380273" cy="1135650"/>
          </a:xfrm>
          <a:solidFill>
            <a:srgbClr val="FFC000"/>
          </a:solidFill>
        </p:grpSpPr>
        <p:sp>
          <p:nvSpPr>
            <p:cNvPr id="182" name="圆角矩形 181"/>
            <p:cNvSpPr/>
            <p:nvPr/>
          </p:nvSpPr>
          <p:spPr>
            <a:xfrm>
              <a:off x="2081583" y="2935539"/>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nvGrpSpPr>
            <p:cNvPr id="183" name="Group 61"/>
            <p:cNvGrpSpPr/>
            <p:nvPr/>
          </p:nvGrpSpPr>
          <p:grpSpPr>
            <a:xfrm>
              <a:off x="2025107" y="2574004"/>
              <a:ext cx="347391" cy="392181"/>
              <a:chOff x="1368786" y="1195986"/>
              <a:chExt cx="1009650" cy="1139826"/>
            </a:xfrm>
            <a:grpFill/>
          </p:grpSpPr>
          <p:sp>
            <p:nvSpPr>
              <p:cNvPr id="188"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189"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190"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grpSp>
        <p:sp>
          <p:nvSpPr>
            <p:cNvPr id="184" name="圆角矩形 183"/>
            <p:cNvSpPr/>
            <p:nvPr/>
          </p:nvSpPr>
          <p:spPr>
            <a:xfrm rot="457219">
              <a:off x="2008778" y="2863402"/>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185" name="圆角矩形 184"/>
            <p:cNvSpPr/>
            <p:nvPr/>
          </p:nvSpPr>
          <p:spPr>
            <a:xfrm rot="21142781" flipH="1">
              <a:off x="2322629" y="2863385"/>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186" name="圆角矩形 185"/>
            <p:cNvSpPr/>
            <p:nvPr/>
          </p:nvSpPr>
          <p:spPr>
            <a:xfrm rot="21437231" flipH="1">
              <a:off x="2220559"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187" name="圆角矩形 186"/>
            <p:cNvSpPr/>
            <p:nvPr/>
          </p:nvSpPr>
          <p:spPr>
            <a:xfrm rot="162769">
              <a:off x="2068697"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grpSp>
        <p:nvGrpSpPr>
          <p:cNvPr id="121" name="组合 120"/>
          <p:cNvGrpSpPr/>
          <p:nvPr/>
        </p:nvGrpSpPr>
        <p:grpSpPr>
          <a:xfrm>
            <a:off x="3532911" y="2314403"/>
            <a:ext cx="322096" cy="961911"/>
            <a:chOff x="2008778" y="2574004"/>
            <a:chExt cx="380273" cy="1135650"/>
          </a:xfrm>
          <a:solidFill>
            <a:srgbClr val="FFC000"/>
          </a:solidFill>
        </p:grpSpPr>
        <p:sp>
          <p:nvSpPr>
            <p:cNvPr id="122" name="圆角矩形 121"/>
            <p:cNvSpPr/>
            <p:nvPr/>
          </p:nvSpPr>
          <p:spPr>
            <a:xfrm>
              <a:off x="2081583" y="2935539"/>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nvGrpSpPr>
            <p:cNvPr id="123" name="Group 61"/>
            <p:cNvGrpSpPr/>
            <p:nvPr/>
          </p:nvGrpSpPr>
          <p:grpSpPr>
            <a:xfrm>
              <a:off x="2025107" y="2574004"/>
              <a:ext cx="347391" cy="392181"/>
              <a:chOff x="1368786" y="1195986"/>
              <a:chExt cx="1009650" cy="1139826"/>
            </a:xfrm>
            <a:grpFill/>
          </p:grpSpPr>
          <p:sp>
            <p:nvSpPr>
              <p:cNvPr id="128"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129"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130"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grpSp>
        <p:sp>
          <p:nvSpPr>
            <p:cNvPr id="124" name="圆角矩形 123"/>
            <p:cNvSpPr/>
            <p:nvPr/>
          </p:nvSpPr>
          <p:spPr>
            <a:xfrm rot="457219">
              <a:off x="2008778" y="2863402"/>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125" name="圆角矩形 124"/>
            <p:cNvSpPr/>
            <p:nvPr/>
          </p:nvSpPr>
          <p:spPr>
            <a:xfrm rot="21142781" flipH="1">
              <a:off x="2322629" y="2863385"/>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126" name="圆角矩形 125"/>
            <p:cNvSpPr/>
            <p:nvPr/>
          </p:nvSpPr>
          <p:spPr>
            <a:xfrm rot="21437231" flipH="1">
              <a:off x="2220559"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127" name="圆角矩形 126"/>
            <p:cNvSpPr/>
            <p:nvPr/>
          </p:nvSpPr>
          <p:spPr>
            <a:xfrm rot="162769">
              <a:off x="2068697"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grpSp>
        <p:nvGrpSpPr>
          <p:cNvPr id="131" name="组合 130"/>
          <p:cNvGrpSpPr/>
          <p:nvPr/>
        </p:nvGrpSpPr>
        <p:grpSpPr>
          <a:xfrm>
            <a:off x="1673929" y="2253830"/>
            <a:ext cx="322096" cy="961911"/>
            <a:chOff x="2008778" y="2574004"/>
            <a:chExt cx="380273" cy="1135650"/>
          </a:xfrm>
          <a:solidFill>
            <a:srgbClr val="FFC000"/>
          </a:solidFill>
        </p:grpSpPr>
        <p:sp>
          <p:nvSpPr>
            <p:cNvPr id="132" name="圆角矩形 131"/>
            <p:cNvSpPr/>
            <p:nvPr/>
          </p:nvSpPr>
          <p:spPr>
            <a:xfrm>
              <a:off x="2081583" y="2935539"/>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nvGrpSpPr>
            <p:cNvPr id="133" name="Group 61"/>
            <p:cNvGrpSpPr/>
            <p:nvPr/>
          </p:nvGrpSpPr>
          <p:grpSpPr>
            <a:xfrm>
              <a:off x="2025107" y="2574004"/>
              <a:ext cx="347391" cy="392181"/>
              <a:chOff x="1368786" y="1195986"/>
              <a:chExt cx="1009650" cy="1139826"/>
            </a:xfrm>
            <a:grpFill/>
          </p:grpSpPr>
          <p:sp>
            <p:nvSpPr>
              <p:cNvPr id="138"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139"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140"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grpSp>
        <p:sp>
          <p:nvSpPr>
            <p:cNvPr id="134" name="圆角矩形 133"/>
            <p:cNvSpPr/>
            <p:nvPr/>
          </p:nvSpPr>
          <p:spPr>
            <a:xfrm rot="457219">
              <a:off x="2008778" y="2863402"/>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135" name="圆角矩形 134"/>
            <p:cNvSpPr/>
            <p:nvPr/>
          </p:nvSpPr>
          <p:spPr>
            <a:xfrm rot="21142781" flipH="1">
              <a:off x="2322629" y="2863385"/>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136" name="圆角矩形 135"/>
            <p:cNvSpPr/>
            <p:nvPr/>
          </p:nvSpPr>
          <p:spPr>
            <a:xfrm rot="21437231" flipH="1">
              <a:off x="2220559"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137" name="圆角矩形 136"/>
            <p:cNvSpPr/>
            <p:nvPr/>
          </p:nvSpPr>
          <p:spPr>
            <a:xfrm rot="162769">
              <a:off x="2068697"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grpSp>
        <p:nvGrpSpPr>
          <p:cNvPr id="141" name="组合 140"/>
          <p:cNvGrpSpPr/>
          <p:nvPr/>
        </p:nvGrpSpPr>
        <p:grpSpPr>
          <a:xfrm>
            <a:off x="4598295" y="2655142"/>
            <a:ext cx="322096" cy="961911"/>
            <a:chOff x="2008778" y="2574004"/>
            <a:chExt cx="380273" cy="1135650"/>
          </a:xfrm>
          <a:solidFill>
            <a:srgbClr val="FFC000"/>
          </a:solidFill>
        </p:grpSpPr>
        <p:sp>
          <p:nvSpPr>
            <p:cNvPr id="142" name="圆角矩形 141"/>
            <p:cNvSpPr/>
            <p:nvPr/>
          </p:nvSpPr>
          <p:spPr>
            <a:xfrm>
              <a:off x="2081583" y="2935539"/>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nvGrpSpPr>
            <p:cNvPr id="143" name="Group 61"/>
            <p:cNvGrpSpPr/>
            <p:nvPr/>
          </p:nvGrpSpPr>
          <p:grpSpPr>
            <a:xfrm>
              <a:off x="2025107" y="2574004"/>
              <a:ext cx="347391" cy="392181"/>
              <a:chOff x="1368786" y="1195986"/>
              <a:chExt cx="1009650" cy="1139826"/>
            </a:xfrm>
            <a:grpFill/>
          </p:grpSpPr>
          <p:sp>
            <p:nvSpPr>
              <p:cNvPr id="148"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149"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150"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grpSp>
        <p:sp>
          <p:nvSpPr>
            <p:cNvPr id="144" name="圆角矩形 143"/>
            <p:cNvSpPr/>
            <p:nvPr/>
          </p:nvSpPr>
          <p:spPr>
            <a:xfrm rot="457219">
              <a:off x="2008778" y="2863402"/>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145" name="圆角矩形 144"/>
            <p:cNvSpPr/>
            <p:nvPr/>
          </p:nvSpPr>
          <p:spPr>
            <a:xfrm rot="21142781" flipH="1">
              <a:off x="2322629" y="2863385"/>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146" name="圆角矩形 145"/>
            <p:cNvSpPr/>
            <p:nvPr/>
          </p:nvSpPr>
          <p:spPr>
            <a:xfrm rot="21437231" flipH="1">
              <a:off x="2220559"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147" name="圆角矩形 146"/>
            <p:cNvSpPr/>
            <p:nvPr/>
          </p:nvSpPr>
          <p:spPr>
            <a:xfrm rot="162769">
              <a:off x="2068697"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grpSp>
        <p:nvGrpSpPr>
          <p:cNvPr id="151" name="组合 150"/>
          <p:cNvGrpSpPr/>
          <p:nvPr/>
        </p:nvGrpSpPr>
        <p:grpSpPr>
          <a:xfrm>
            <a:off x="2015709" y="1844661"/>
            <a:ext cx="296104" cy="884287"/>
            <a:chOff x="2008778" y="2574004"/>
            <a:chExt cx="380273" cy="1135650"/>
          </a:xfrm>
          <a:solidFill>
            <a:srgbClr val="FFC000"/>
          </a:solidFill>
        </p:grpSpPr>
        <p:sp>
          <p:nvSpPr>
            <p:cNvPr id="152" name="圆角矩形 151"/>
            <p:cNvSpPr/>
            <p:nvPr/>
          </p:nvSpPr>
          <p:spPr>
            <a:xfrm>
              <a:off x="2081583" y="2935539"/>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nvGrpSpPr>
            <p:cNvPr id="153" name="Group 61"/>
            <p:cNvGrpSpPr/>
            <p:nvPr/>
          </p:nvGrpSpPr>
          <p:grpSpPr>
            <a:xfrm>
              <a:off x="2025107" y="2574004"/>
              <a:ext cx="347391" cy="392181"/>
              <a:chOff x="1368786" y="1195986"/>
              <a:chExt cx="1009650" cy="1139826"/>
            </a:xfrm>
            <a:grpFill/>
          </p:grpSpPr>
          <p:sp>
            <p:nvSpPr>
              <p:cNvPr id="158"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159"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160"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grpSp>
        <p:sp>
          <p:nvSpPr>
            <p:cNvPr id="154" name="圆角矩形 153"/>
            <p:cNvSpPr/>
            <p:nvPr/>
          </p:nvSpPr>
          <p:spPr>
            <a:xfrm rot="457219">
              <a:off x="2008778" y="2863402"/>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155" name="圆角矩形 154"/>
            <p:cNvSpPr/>
            <p:nvPr/>
          </p:nvSpPr>
          <p:spPr>
            <a:xfrm rot="21142781" flipH="1">
              <a:off x="2322629" y="2863385"/>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156" name="圆角矩形 155"/>
            <p:cNvSpPr/>
            <p:nvPr/>
          </p:nvSpPr>
          <p:spPr>
            <a:xfrm rot="21437231" flipH="1">
              <a:off x="2220559"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157" name="圆角矩形 156"/>
            <p:cNvSpPr/>
            <p:nvPr/>
          </p:nvSpPr>
          <p:spPr>
            <a:xfrm rot="162769">
              <a:off x="2068697"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grpSp>
        <p:nvGrpSpPr>
          <p:cNvPr id="161" name="组合 160"/>
          <p:cNvGrpSpPr/>
          <p:nvPr/>
        </p:nvGrpSpPr>
        <p:grpSpPr>
          <a:xfrm>
            <a:off x="2614866" y="2319820"/>
            <a:ext cx="365289" cy="1090904"/>
            <a:chOff x="2008778" y="2574004"/>
            <a:chExt cx="380273" cy="1135650"/>
          </a:xfrm>
          <a:solidFill>
            <a:srgbClr val="FFC000"/>
          </a:solidFill>
        </p:grpSpPr>
        <p:sp>
          <p:nvSpPr>
            <p:cNvPr id="162" name="圆角矩形 161"/>
            <p:cNvSpPr/>
            <p:nvPr/>
          </p:nvSpPr>
          <p:spPr>
            <a:xfrm>
              <a:off x="2081583" y="2935539"/>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nvGrpSpPr>
            <p:cNvPr id="163" name="Group 61"/>
            <p:cNvGrpSpPr/>
            <p:nvPr/>
          </p:nvGrpSpPr>
          <p:grpSpPr>
            <a:xfrm>
              <a:off x="2025107" y="2574004"/>
              <a:ext cx="347391" cy="392181"/>
              <a:chOff x="1368786" y="1195986"/>
              <a:chExt cx="1009650" cy="1139826"/>
            </a:xfrm>
            <a:grpFill/>
          </p:grpSpPr>
          <p:sp>
            <p:nvSpPr>
              <p:cNvPr id="168"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169"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170"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grpSp>
        <p:sp>
          <p:nvSpPr>
            <p:cNvPr id="164" name="圆角矩形 163"/>
            <p:cNvSpPr/>
            <p:nvPr/>
          </p:nvSpPr>
          <p:spPr>
            <a:xfrm rot="457219">
              <a:off x="2008778" y="2863402"/>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165" name="圆角矩形 164"/>
            <p:cNvSpPr/>
            <p:nvPr/>
          </p:nvSpPr>
          <p:spPr>
            <a:xfrm rot="21142781" flipH="1">
              <a:off x="2322629" y="2863385"/>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166" name="圆角矩形 165"/>
            <p:cNvSpPr/>
            <p:nvPr/>
          </p:nvSpPr>
          <p:spPr>
            <a:xfrm rot="21437231" flipH="1">
              <a:off x="2220559"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167" name="圆角矩形 166"/>
            <p:cNvSpPr/>
            <p:nvPr/>
          </p:nvSpPr>
          <p:spPr>
            <a:xfrm rot="162769">
              <a:off x="2068697"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grpSp>
        <p:nvGrpSpPr>
          <p:cNvPr id="171" name="组合 170"/>
          <p:cNvGrpSpPr/>
          <p:nvPr/>
        </p:nvGrpSpPr>
        <p:grpSpPr>
          <a:xfrm>
            <a:off x="3137485" y="2699747"/>
            <a:ext cx="410040" cy="1224549"/>
            <a:chOff x="2008778" y="2574004"/>
            <a:chExt cx="380273" cy="1135650"/>
          </a:xfrm>
          <a:solidFill>
            <a:srgbClr val="FFC000"/>
          </a:solidFill>
        </p:grpSpPr>
        <p:sp>
          <p:nvSpPr>
            <p:cNvPr id="172" name="圆角矩形 171"/>
            <p:cNvSpPr/>
            <p:nvPr/>
          </p:nvSpPr>
          <p:spPr>
            <a:xfrm>
              <a:off x="2081583" y="2935539"/>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nvGrpSpPr>
            <p:cNvPr id="173" name="Group 61"/>
            <p:cNvGrpSpPr/>
            <p:nvPr/>
          </p:nvGrpSpPr>
          <p:grpSpPr>
            <a:xfrm>
              <a:off x="2025107" y="2574004"/>
              <a:ext cx="347391" cy="392181"/>
              <a:chOff x="1368786" y="1195986"/>
              <a:chExt cx="1009650" cy="1139826"/>
            </a:xfrm>
            <a:grpFill/>
          </p:grpSpPr>
          <p:sp>
            <p:nvSpPr>
              <p:cNvPr id="178"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179"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180"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grpSp>
        <p:sp>
          <p:nvSpPr>
            <p:cNvPr id="174" name="圆角矩形 173"/>
            <p:cNvSpPr/>
            <p:nvPr/>
          </p:nvSpPr>
          <p:spPr>
            <a:xfrm rot="457219">
              <a:off x="2008778" y="2863402"/>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175" name="圆角矩形 174"/>
            <p:cNvSpPr/>
            <p:nvPr/>
          </p:nvSpPr>
          <p:spPr>
            <a:xfrm rot="21142781" flipH="1">
              <a:off x="2322629" y="2863385"/>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176" name="圆角矩形 175"/>
            <p:cNvSpPr/>
            <p:nvPr/>
          </p:nvSpPr>
          <p:spPr>
            <a:xfrm rot="21437231" flipH="1">
              <a:off x="2220559"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177" name="圆角矩形 176"/>
            <p:cNvSpPr/>
            <p:nvPr/>
          </p:nvSpPr>
          <p:spPr>
            <a:xfrm rot="162769">
              <a:off x="2068697"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grpSp>
        <p:nvGrpSpPr>
          <p:cNvPr id="91" name="组合 90"/>
          <p:cNvGrpSpPr/>
          <p:nvPr/>
        </p:nvGrpSpPr>
        <p:grpSpPr>
          <a:xfrm>
            <a:off x="4024069" y="2510235"/>
            <a:ext cx="407657" cy="1217428"/>
            <a:chOff x="2008778" y="2574004"/>
            <a:chExt cx="380273" cy="1135650"/>
          </a:xfrm>
          <a:solidFill>
            <a:srgbClr val="EF9F00"/>
          </a:solidFill>
        </p:grpSpPr>
        <p:sp>
          <p:nvSpPr>
            <p:cNvPr id="92" name="圆角矩形 91"/>
            <p:cNvSpPr/>
            <p:nvPr/>
          </p:nvSpPr>
          <p:spPr>
            <a:xfrm>
              <a:off x="2081583" y="2935539"/>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nvGrpSpPr>
            <p:cNvPr id="93" name="Group 61"/>
            <p:cNvGrpSpPr/>
            <p:nvPr/>
          </p:nvGrpSpPr>
          <p:grpSpPr>
            <a:xfrm>
              <a:off x="2025107" y="2574004"/>
              <a:ext cx="347391" cy="392181"/>
              <a:chOff x="1368786" y="1195986"/>
              <a:chExt cx="1009650" cy="1139826"/>
            </a:xfrm>
            <a:grpFill/>
          </p:grpSpPr>
          <p:sp>
            <p:nvSpPr>
              <p:cNvPr id="98"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99"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100"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grpSp>
        <p:sp>
          <p:nvSpPr>
            <p:cNvPr id="94" name="圆角矩形 93"/>
            <p:cNvSpPr/>
            <p:nvPr/>
          </p:nvSpPr>
          <p:spPr>
            <a:xfrm rot="457219">
              <a:off x="2008778" y="2863402"/>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95" name="圆角矩形 94"/>
            <p:cNvSpPr/>
            <p:nvPr/>
          </p:nvSpPr>
          <p:spPr>
            <a:xfrm rot="21142781" flipH="1">
              <a:off x="2322629" y="2863385"/>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96" name="圆角矩形 95"/>
            <p:cNvSpPr/>
            <p:nvPr/>
          </p:nvSpPr>
          <p:spPr>
            <a:xfrm rot="21437231" flipH="1">
              <a:off x="2220559"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97" name="圆角矩形 96"/>
            <p:cNvSpPr/>
            <p:nvPr/>
          </p:nvSpPr>
          <p:spPr>
            <a:xfrm rot="162769">
              <a:off x="2068697"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grpSp>
        <p:nvGrpSpPr>
          <p:cNvPr id="81" name="组合 80"/>
          <p:cNvGrpSpPr/>
          <p:nvPr/>
        </p:nvGrpSpPr>
        <p:grpSpPr>
          <a:xfrm>
            <a:off x="943673" y="3312517"/>
            <a:ext cx="407657" cy="1217428"/>
            <a:chOff x="2008778" y="2574004"/>
            <a:chExt cx="380273" cy="1135650"/>
          </a:xfrm>
          <a:solidFill>
            <a:srgbClr val="EF9F00"/>
          </a:solidFill>
        </p:grpSpPr>
        <p:sp>
          <p:nvSpPr>
            <p:cNvPr id="82" name="圆角矩形 81"/>
            <p:cNvSpPr/>
            <p:nvPr/>
          </p:nvSpPr>
          <p:spPr>
            <a:xfrm>
              <a:off x="2081583" y="2935539"/>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nvGrpSpPr>
            <p:cNvPr id="83" name="Group 61"/>
            <p:cNvGrpSpPr/>
            <p:nvPr/>
          </p:nvGrpSpPr>
          <p:grpSpPr>
            <a:xfrm>
              <a:off x="2025107" y="2574004"/>
              <a:ext cx="347391" cy="392181"/>
              <a:chOff x="1368786" y="1195986"/>
              <a:chExt cx="1009650" cy="1139826"/>
            </a:xfrm>
            <a:grpFill/>
          </p:grpSpPr>
          <p:sp>
            <p:nvSpPr>
              <p:cNvPr id="88"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89"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90"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grpSp>
        <p:sp>
          <p:nvSpPr>
            <p:cNvPr id="84" name="圆角矩形 83"/>
            <p:cNvSpPr/>
            <p:nvPr/>
          </p:nvSpPr>
          <p:spPr>
            <a:xfrm rot="457219">
              <a:off x="2008778" y="2863402"/>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85" name="圆角矩形 84"/>
            <p:cNvSpPr/>
            <p:nvPr/>
          </p:nvSpPr>
          <p:spPr>
            <a:xfrm rot="21142781" flipH="1">
              <a:off x="2322629" y="2863385"/>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86" name="圆角矩形 85"/>
            <p:cNvSpPr/>
            <p:nvPr/>
          </p:nvSpPr>
          <p:spPr>
            <a:xfrm rot="21437231" flipH="1">
              <a:off x="2220559"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87" name="圆角矩形 86"/>
            <p:cNvSpPr/>
            <p:nvPr/>
          </p:nvSpPr>
          <p:spPr>
            <a:xfrm rot="162769">
              <a:off x="2068697"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grpSp>
        <p:nvGrpSpPr>
          <p:cNvPr id="111" name="组合 110"/>
          <p:cNvGrpSpPr/>
          <p:nvPr/>
        </p:nvGrpSpPr>
        <p:grpSpPr>
          <a:xfrm>
            <a:off x="2164726" y="2629779"/>
            <a:ext cx="407657" cy="1217428"/>
            <a:chOff x="2008778" y="2574004"/>
            <a:chExt cx="380273" cy="1135650"/>
          </a:xfrm>
          <a:solidFill>
            <a:srgbClr val="EF9F00"/>
          </a:solidFill>
        </p:grpSpPr>
        <p:sp>
          <p:nvSpPr>
            <p:cNvPr id="112" name="圆角矩形 111"/>
            <p:cNvSpPr/>
            <p:nvPr/>
          </p:nvSpPr>
          <p:spPr>
            <a:xfrm>
              <a:off x="2081583" y="2935539"/>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nvGrpSpPr>
            <p:cNvPr id="113" name="Group 61"/>
            <p:cNvGrpSpPr/>
            <p:nvPr/>
          </p:nvGrpSpPr>
          <p:grpSpPr>
            <a:xfrm>
              <a:off x="2025107" y="2574004"/>
              <a:ext cx="347391" cy="392181"/>
              <a:chOff x="1368786" y="1195986"/>
              <a:chExt cx="1009650" cy="1139826"/>
            </a:xfrm>
            <a:grpFill/>
          </p:grpSpPr>
          <p:sp>
            <p:nvSpPr>
              <p:cNvPr id="118"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119"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120"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grpSp>
        <p:sp>
          <p:nvSpPr>
            <p:cNvPr id="114" name="圆角矩形 113"/>
            <p:cNvSpPr/>
            <p:nvPr/>
          </p:nvSpPr>
          <p:spPr>
            <a:xfrm rot="457219">
              <a:off x="2008778" y="2863402"/>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115" name="圆角矩形 114"/>
            <p:cNvSpPr/>
            <p:nvPr/>
          </p:nvSpPr>
          <p:spPr>
            <a:xfrm rot="21142781" flipH="1">
              <a:off x="2322629" y="2863385"/>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116" name="圆角矩形 115"/>
            <p:cNvSpPr/>
            <p:nvPr/>
          </p:nvSpPr>
          <p:spPr>
            <a:xfrm rot="21437231" flipH="1">
              <a:off x="2220559"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117" name="圆角矩形 116"/>
            <p:cNvSpPr/>
            <p:nvPr/>
          </p:nvSpPr>
          <p:spPr>
            <a:xfrm rot="162769">
              <a:off x="2068697"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grpSp>
        <p:nvGrpSpPr>
          <p:cNvPr id="41" name="组合 40"/>
          <p:cNvGrpSpPr/>
          <p:nvPr/>
        </p:nvGrpSpPr>
        <p:grpSpPr>
          <a:xfrm>
            <a:off x="2688862" y="3302086"/>
            <a:ext cx="475332" cy="1419535"/>
            <a:chOff x="2008778" y="2574004"/>
            <a:chExt cx="380273" cy="1135650"/>
          </a:xfrm>
          <a:solidFill>
            <a:srgbClr val="EF9F00"/>
          </a:solidFill>
        </p:grpSpPr>
        <p:sp>
          <p:nvSpPr>
            <p:cNvPr id="42" name="圆角矩形 41"/>
            <p:cNvSpPr/>
            <p:nvPr/>
          </p:nvSpPr>
          <p:spPr>
            <a:xfrm>
              <a:off x="2081583" y="2935539"/>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nvGrpSpPr>
            <p:cNvPr id="43" name="Group 61"/>
            <p:cNvGrpSpPr/>
            <p:nvPr/>
          </p:nvGrpSpPr>
          <p:grpSpPr>
            <a:xfrm>
              <a:off x="2025107" y="2574004"/>
              <a:ext cx="347391" cy="392181"/>
              <a:chOff x="1368786" y="1195986"/>
              <a:chExt cx="1009650" cy="1139826"/>
            </a:xfrm>
            <a:grpFill/>
          </p:grpSpPr>
          <p:sp>
            <p:nvSpPr>
              <p:cNvPr id="48"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49"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50"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grpSp>
        <p:sp>
          <p:nvSpPr>
            <p:cNvPr id="44" name="圆角矩形 43"/>
            <p:cNvSpPr/>
            <p:nvPr/>
          </p:nvSpPr>
          <p:spPr>
            <a:xfrm rot="457219">
              <a:off x="2008778" y="2863402"/>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45" name="圆角矩形 44"/>
            <p:cNvSpPr/>
            <p:nvPr/>
          </p:nvSpPr>
          <p:spPr>
            <a:xfrm rot="21142781" flipH="1">
              <a:off x="2322629" y="2863385"/>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46" name="圆角矩形 45"/>
            <p:cNvSpPr/>
            <p:nvPr/>
          </p:nvSpPr>
          <p:spPr>
            <a:xfrm rot="21437231" flipH="1">
              <a:off x="2220559"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47" name="圆角矩形 46"/>
            <p:cNvSpPr/>
            <p:nvPr/>
          </p:nvSpPr>
          <p:spPr>
            <a:xfrm rot="162769">
              <a:off x="2068697"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grpSp>
        <p:nvGrpSpPr>
          <p:cNvPr id="51" name="组合 50"/>
          <p:cNvGrpSpPr/>
          <p:nvPr/>
        </p:nvGrpSpPr>
        <p:grpSpPr>
          <a:xfrm>
            <a:off x="3579577" y="3509057"/>
            <a:ext cx="475332" cy="1419535"/>
            <a:chOff x="2008778" y="2574004"/>
            <a:chExt cx="380273" cy="1135650"/>
          </a:xfrm>
          <a:solidFill>
            <a:srgbClr val="EF9F00"/>
          </a:solidFill>
        </p:grpSpPr>
        <p:sp>
          <p:nvSpPr>
            <p:cNvPr id="52" name="圆角矩形 51"/>
            <p:cNvSpPr/>
            <p:nvPr/>
          </p:nvSpPr>
          <p:spPr>
            <a:xfrm>
              <a:off x="2081583" y="2935539"/>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nvGrpSpPr>
            <p:cNvPr id="53" name="Group 61"/>
            <p:cNvGrpSpPr/>
            <p:nvPr/>
          </p:nvGrpSpPr>
          <p:grpSpPr>
            <a:xfrm>
              <a:off x="2025107" y="2574004"/>
              <a:ext cx="347391" cy="392181"/>
              <a:chOff x="1368786" y="1195986"/>
              <a:chExt cx="1009650" cy="1139826"/>
            </a:xfrm>
            <a:grpFill/>
          </p:grpSpPr>
          <p:sp>
            <p:nvSpPr>
              <p:cNvPr id="58"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59"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60"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grpSp>
        <p:sp>
          <p:nvSpPr>
            <p:cNvPr id="54" name="圆角矩形 53"/>
            <p:cNvSpPr/>
            <p:nvPr/>
          </p:nvSpPr>
          <p:spPr>
            <a:xfrm rot="457219">
              <a:off x="2008778" y="2863402"/>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55" name="圆角矩形 54"/>
            <p:cNvSpPr/>
            <p:nvPr/>
          </p:nvSpPr>
          <p:spPr>
            <a:xfrm rot="21142781" flipH="1">
              <a:off x="2322629" y="2863385"/>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56" name="圆角矩形 55"/>
            <p:cNvSpPr/>
            <p:nvPr/>
          </p:nvSpPr>
          <p:spPr>
            <a:xfrm rot="21437231" flipH="1">
              <a:off x="2220559"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57" name="圆角矩形 56"/>
            <p:cNvSpPr/>
            <p:nvPr/>
          </p:nvSpPr>
          <p:spPr>
            <a:xfrm rot="162769">
              <a:off x="2068697"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grpSp>
        <p:nvGrpSpPr>
          <p:cNvPr id="61" name="组合 60"/>
          <p:cNvGrpSpPr/>
          <p:nvPr/>
        </p:nvGrpSpPr>
        <p:grpSpPr>
          <a:xfrm>
            <a:off x="4690851" y="3512967"/>
            <a:ext cx="452493" cy="1351332"/>
            <a:chOff x="2008778" y="2574004"/>
            <a:chExt cx="380273" cy="1135650"/>
          </a:xfrm>
          <a:solidFill>
            <a:srgbClr val="EF9F00"/>
          </a:solidFill>
        </p:grpSpPr>
        <p:sp>
          <p:nvSpPr>
            <p:cNvPr id="62" name="圆角矩形 61"/>
            <p:cNvSpPr/>
            <p:nvPr/>
          </p:nvSpPr>
          <p:spPr>
            <a:xfrm>
              <a:off x="2081583" y="2935539"/>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nvGrpSpPr>
            <p:cNvPr id="63" name="Group 61"/>
            <p:cNvGrpSpPr/>
            <p:nvPr/>
          </p:nvGrpSpPr>
          <p:grpSpPr>
            <a:xfrm>
              <a:off x="2025107" y="2574004"/>
              <a:ext cx="347391" cy="392181"/>
              <a:chOff x="1368786" y="1195986"/>
              <a:chExt cx="1009650" cy="1139826"/>
            </a:xfrm>
            <a:grpFill/>
          </p:grpSpPr>
          <p:sp>
            <p:nvSpPr>
              <p:cNvPr id="68"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69"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70"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grpSp>
        <p:sp>
          <p:nvSpPr>
            <p:cNvPr id="64" name="圆角矩形 63"/>
            <p:cNvSpPr/>
            <p:nvPr/>
          </p:nvSpPr>
          <p:spPr>
            <a:xfrm rot="457219">
              <a:off x="2008778" y="2863402"/>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65" name="圆角矩形 64"/>
            <p:cNvSpPr/>
            <p:nvPr/>
          </p:nvSpPr>
          <p:spPr>
            <a:xfrm rot="21142781" flipH="1">
              <a:off x="2322629" y="2863385"/>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66" name="圆角矩形 65"/>
            <p:cNvSpPr/>
            <p:nvPr/>
          </p:nvSpPr>
          <p:spPr>
            <a:xfrm rot="21437231" flipH="1">
              <a:off x="2220559"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67" name="圆角矩形 66"/>
            <p:cNvSpPr/>
            <p:nvPr/>
          </p:nvSpPr>
          <p:spPr>
            <a:xfrm rot="162769">
              <a:off x="2068697"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grpSp>
        <p:nvGrpSpPr>
          <p:cNvPr id="71" name="组合 70"/>
          <p:cNvGrpSpPr/>
          <p:nvPr/>
        </p:nvGrpSpPr>
        <p:grpSpPr>
          <a:xfrm>
            <a:off x="1721315" y="3396383"/>
            <a:ext cx="475555" cy="1420203"/>
            <a:chOff x="2008778" y="2574004"/>
            <a:chExt cx="380273" cy="1135650"/>
          </a:xfrm>
          <a:solidFill>
            <a:srgbClr val="EF9F00"/>
          </a:solidFill>
        </p:grpSpPr>
        <p:sp>
          <p:nvSpPr>
            <p:cNvPr id="72" name="圆角矩形 71"/>
            <p:cNvSpPr/>
            <p:nvPr/>
          </p:nvSpPr>
          <p:spPr>
            <a:xfrm>
              <a:off x="2081583" y="2935539"/>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nvGrpSpPr>
            <p:cNvPr id="73" name="Group 61"/>
            <p:cNvGrpSpPr/>
            <p:nvPr/>
          </p:nvGrpSpPr>
          <p:grpSpPr>
            <a:xfrm>
              <a:off x="2025107" y="2574004"/>
              <a:ext cx="347391" cy="392181"/>
              <a:chOff x="1368786" y="1195986"/>
              <a:chExt cx="1009650" cy="1139826"/>
            </a:xfrm>
            <a:grpFill/>
          </p:grpSpPr>
          <p:sp>
            <p:nvSpPr>
              <p:cNvPr id="78"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79"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80"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grpSp>
        <p:sp>
          <p:nvSpPr>
            <p:cNvPr id="74" name="圆角矩形 73"/>
            <p:cNvSpPr/>
            <p:nvPr/>
          </p:nvSpPr>
          <p:spPr>
            <a:xfrm rot="457219">
              <a:off x="2008778" y="2863402"/>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75" name="圆角矩形 74"/>
            <p:cNvSpPr/>
            <p:nvPr/>
          </p:nvSpPr>
          <p:spPr>
            <a:xfrm rot="21142781" flipH="1">
              <a:off x="2322629" y="2863385"/>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76" name="圆角矩形 75"/>
            <p:cNvSpPr/>
            <p:nvPr/>
          </p:nvSpPr>
          <p:spPr>
            <a:xfrm rot="21437231" flipH="1">
              <a:off x="2220559"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77" name="圆角矩形 76"/>
            <p:cNvSpPr/>
            <p:nvPr/>
          </p:nvSpPr>
          <p:spPr>
            <a:xfrm rot="162769">
              <a:off x="2068697"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grpSp>
        <p:nvGrpSpPr>
          <p:cNvPr id="20" name="组合 19"/>
          <p:cNvGrpSpPr/>
          <p:nvPr/>
        </p:nvGrpSpPr>
        <p:grpSpPr>
          <a:xfrm>
            <a:off x="2999393" y="4146381"/>
            <a:ext cx="649855" cy="1940731"/>
            <a:chOff x="2008778" y="2574004"/>
            <a:chExt cx="380273" cy="1135650"/>
          </a:xfrm>
          <a:solidFill>
            <a:srgbClr val="EF9F00"/>
          </a:solidFill>
        </p:grpSpPr>
        <p:sp>
          <p:nvSpPr>
            <p:cNvPr id="2" name="圆角矩形 1"/>
            <p:cNvSpPr/>
            <p:nvPr/>
          </p:nvSpPr>
          <p:spPr>
            <a:xfrm>
              <a:off x="2081583" y="2935539"/>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nvGrpSpPr>
            <p:cNvPr id="8" name="Group 61"/>
            <p:cNvGrpSpPr/>
            <p:nvPr/>
          </p:nvGrpSpPr>
          <p:grpSpPr>
            <a:xfrm>
              <a:off x="2025107" y="2574004"/>
              <a:ext cx="347391" cy="392181"/>
              <a:chOff x="1368786" y="1195986"/>
              <a:chExt cx="1009650" cy="1139826"/>
            </a:xfrm>
            <a:grpFill/>
          </p:grpSpPr>
          <p:sp>
            <p:nvSpPr>
              <p:cNvPr id="10"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11"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12"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grpSp>
        <p:sp>
          <p:nvSpPr>
            <p:cNvPr id="13" name="圆角矩形 12"/>
            <p:cNvSpPr/>
            <p:nvPr/>
          </p:nvSpPr>
          <p:spPr>
            <a:xfrm rot="457219">
              <a:off x="2008778" y="2863402"/>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15" name="圆角矩形 14"/>
            <p:cNvSpPr/>
            <p:nvPr/>
          </p:nvSpPr>
          <p:spPr>
            <a:xfrm rot="21142781" flipH="1">
              <a:off x="2322629" y="2863385"/>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18" name="圆角矩形 17"/>
            <p:cNvSpPr/>
            <p:nvPr/>
          </p:nvSpPr>
          <p:spPr>
            <a:xfrm rot="21437231" flipH="1">
              <a:off x="2220559"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19" name="圆角矩形 18"/>
            <p:cNvSpPr/>
            <p:nvPr/>
          </p:nvSpPr>
          <p:spPr>
            <a:xfrm rot="162769">
              <a:off x="2068697"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grpSp>
        <p:nvGrpSpPr>
          <p:cNvPr id="31" name="组合 30"/>
          <p:cNvGrpSpPr/>
          <p:nvPr/>
        </p:nvGrpSpPr>
        <p:grpSpPr>
          <a:xfrm>
            <a:off x="2222619" y="3947786"/>
            <a:ext cx="523648" cy="1563825"/>
            <a:chOff x="2008778" y="2574004"/>
            <a:chExt cx="380273" cy="1135650"/>
          </a:xfrm>
          <a:solidFill>
            <a:srgbClr val="EF9F00"/>
          </a:solidFill>
        </p:grpSpPr>
        <p:sp>
          <p:nvSpPr>
            <p:cNvPr id="32" name="圆角矩形 31"/>
            <p:cNvSpPr/>
            <p:nvPr/>
          </p:nvSpPr>
          <p:spPr>
            <a:xfrm>
              <a:off x="2081583" y="2935539"/>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nvGrpSpPr>
            <p:cNvPr id="33" name="Group 61"/>
            <p:cNvGrpSpPr/>
            <p:nvPr/>
          </p:nvGrpSpPr>
          <p:grpSpPr>
            <a:xfrm>
              <a:off x="2025107" y="2574004"/>
              <a:ext cx="347391" cy="392181"/>
              <a:chOff x="1368786" y="1195986"/>
              <a:chExt cx="1009650" cy="1139826"/>
            </a:xfrm>
            <a:grpFill/>
          </p:grpSpPr>
          <p:sp>
            <p:nvSpPr>
              <p:cNvPr id="38"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39"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40"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grpSp>
        <p:sp>
          <p:nvSpPr>
            <p:cNvPr id="34" name="圆角矩形 33"/>
            <p:cNvSpPr/>
            <p:nvPr/>
          </p:nvSpPr>
          <p:spPr>
            <a:xfrm rot="457219">
              <a:off x="2008778" y="2863402"/>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35" name="圆角矩形 34"/>
            <p:cNvSpPr/>
            <p:nvPr/>
          </p:nvSpPr>
          <p:spPr>
            <a:xfrm rot="21142781" flipH="1">
              <a:off x="2322629" y="2863385"/>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36" name="圆角矩形 35"/>
            <p:cNvSpPr/>
            <p:nvPr/>
          </p:nvSpPr>
          <p:spPr>
            <a:xfrm rot="21437231" flipH="1">
              <a:off x="2220559"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37" name="圆角矩形 36"/>
            <p:cNvSpPr/>
            <p:nvPr/>
          </p:nvSpPr>
          <p:spPr>
            <a:xfrm rot="162769">
              <a:off x="2068697"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grpSp>
        <p:nvGrpSpPr>
          <p:cNvPr id="21" name="组合 20"/>
          <p:cNvGrpSpPr/>
          <p:nvPr/>
        </p:nvGrpSpPr>
        <p:grpSpPr>
          <a:xfrm>
            <a:off x="4063739" y="4013240"/>
            <a:ext cx="523648" cy="1563825"/>
            <a:chOff x="2008778" y="2574004"/>
            <a:chExt cx="380273" cy="1135650"/>
          </a:xfrm>
          <a:solidFill>
            <a:srgbClr val="EF9F00"/>
          </a:solidFill>
        </p:grpSpPr>
        <p:sp>
          <p:nvSpPr>
            <p:cNvPr id="22" name="圆角矩形 21"/>
            <p:cNvSpPr/>
            <p:nvPr/>
          </p:nvSpPr>
          <p:spPr>
            <a:xfrm>
              <a:off x="2081583" y="2935539"/>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nvGrpSpPr>
            <p:cNvPr id="23" name="Group 61"/>
            <p:cNvGrpSpPr/>
            <p:nvPr/>
          </p:nvGrpSpPr>
          <p:grpSpPr>
            <a:xfrm>
              <a:off x="2025107" y="2574004"/>
              <a:ext cx="347391" cy="392181"/>
              <a:chOff x="1368786" y="1195986"/>
              <a:chExt cx="1009650" cy="1139826"/>
            </a:xfrm>
            <a:grpFill/>
          </p:grpSpPr>
          <p:sp>
            <p:nvSpPr>
              <p:cNvPr id="28"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29"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30"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grpSp>
        <p:sp>
          <p:nvSpPr>
            <p:cNvPr id="24" name="圆角矩形 23"/>
            <p:cNvSpPr/>
            <p:nvPr/>
          </p:nvSpPr>
          <p:spPr>
            <a:xfrm rot="457219">
              <a:off x="2008778" y="2863402"/>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25" name="圆角矩形 24"/>
            <p:cNvSpPr/>
            <p:nvPr/>
          </p:nvSpPr>
          <p:spPr>
            <a:xfrm rot="21142781" flipH="1">
              <a:off x="2322629" y="2863385"/>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26" name="圆角矩形 25"/>
            <p:cNvSpPr/>
            <p:nvPr/>
          </p:nvSpPr>
          <p:spPr>
            <a:xfrm rot="21437231" flipH="1">
              <a:off x="2220559"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27" name="圆角矩形 26"/>
            <p:cNvSpPr/>
            <p:nvPr/>
          </p:nvSpPr>
          <p:spPr>
            <a:xfrm rot="162769">
              <a:off x="2068697"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grpSp>
        <p:nvGrpSpPr>
          <p:cNvPr id="221" name="组合 220"/>
          <p:cNvGrpSpPr/>
          <p:nvPr/>
        </p:nvGrpSpPr>
        <p:grpSpPr>
          <a:xfrm>
            <a:off x="3076199" y="1813239"/>
            <a:ext cx="288419" cy="861336"/>
            <a:chOff x="2008778" y="2574004"/>
            <a:chExt cx="380273" cy="1135650"/>
          </a:xfrm>
          <a:solidFill>
            <a:schemeClr val="bg1"/>
          </a:solidFill>
        </p:grpSpPr>
        <p:sp>
          <p:nvSpPr>
            <p:cNvPr id="222" name="圆角矩形 221"/>
            <p:cNvSpPr/>
            <p:nvPr/>
          </p:nvSpPr>
          <p:spPr>
            <a:xfrm>
              <a:off x="2081583" y="2935539"/>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nvGrpSpPr>
            <p:cNvPr id="223" name="Group 61"/>
            <p:cNvGrpSpPr/>
            <p:nvPr/>
          </p:nvGrpSpPr>
          <p:grpSpPr>
            <a:xfrm>
              <a:off x="2025107" y="2574004"/>
              <a:ext cx="347391" cy="392181"/>
              <a:chOff x="1368786" y="1195986"/>
              <a:chExt cx="1009650" cy="1139826"/>
            </a:xfrm>
            <a:grpFill/>
          </p:grpSpPr>
          <p:sp>
            <p:nvSpPr>
              <p:cNvPr id="228"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229"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230"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grpSp>
        <p:sp>
          <p:nvSpPr>
            <p:cNvPr id="224" name="圆角矩形 223"/>
            <p:cNvSpPr/>
            <p:nvPr/>
          </p:nvSpPr>
          <p:spPr>
            <a:xfrm rot="457219">
              <a:off x="2008778" y="2863402"/>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225" name="圆角矩形 224"/>
            <p:cNvSpPr/>
            <p:nvPr/>
          </p:nvSpPr>
          <p:spPr>
            <a:xfrm rot="21142781" flipH="1">
              <a:off x="2322629" y="2863385"/>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226" name="圆角矩形 225"/>
            <p:cNvSpPr/>
            <p:nvPr/>
          </p:nvSpPr>
          <p:spPr>
            <a:xfrm rot="21437231" flipH="1">
              <a:off x="2220559"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227" name="圆角矩形 226"/>
            <p:cNvSpPr/>
            <p:nvPr/>
          </p:nvSpPr>
          <p:spPr>
            <a:xfrm rot="162769">
              <a:off x="2068697"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grpSp>
        <p:nvGrpSpPr>
          <p:cNvPr id="231" name="组合 230"/>
          <p:cNvGrpSpPr/>
          <p:nvPr/>
        </p:nvGrpSpPr>
        <p:grpSpPr>
          <a:xfrm>
            <a:off x="3865813" y="1649510"/>
            <a:ext cx="242212" cy="723343"/>
            <a:chOff x="2008778" y="2574004"/>
            <a:chExt cx="380273" cy="1135650"/>
          </a:xfrm>
          <a:solidFill>
            <a:schemeClr val="bg1"/>
          </a:solidFill>
        </p:grpSpPr>
        <p:sp>
          <p:nvSpPr>
            <p:cNvPr id="232" name="圆角矩形 231"/>
            <p:cNvSpPr/>
            <p:nvPr/>
          </p:nvSpPr>
          <p:spPr>
            <a:xfrm>
              <a:off x="2081583" y="2935539"/>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nvGrpSpPr>
            <p:cNvPr id="233" name="Group 61"/>
            <p:cNvGrpSpPr/>
            <p:nvPr/>
          </p:nvGrpSpPr>
          <p:grpSpPr>
            <a:xfrm>
              <a:off x="2025107" y="2574004"/>
              <a:ext cx="347391" cy="392181"/>
              <a:chOff x="1368786" y="1195986"/>
              <a:chExt cx="1009650" cy="1139826"/>
            </a:xfrm>
            <a:grpFill/>
          </p:grpSpPr>
          <p:sp>
            <p:nvSpPr>
              <p:cNvPr id="238"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239"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240"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grpSp>
        <p:sp>
          <p:nvSpPr>
            <p:cNvPr id="234" name="圆角矩形 233"/>
            <p:cNvSpPr/>
            <p:nvPr/>
          </p:nvSpPr>
          <p:spPr>
            <a:xfrm rot="457219">
              <a:off x="2008778" y="2863402"/>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235" name="圆角矩形 234"/>
            <p:cNvSpPr/>
            <p:nvPr/>
          </p:nvSpPr>
          <p:spPr>
            <a:xfrm rot="21142781" flipH="1">
              <a:off x="2322629" y="2863385"/>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236" name="圆角矩形 235"/>
            <p:cNvSpPr/>
            <p:nvPr/>
          </p:nvSpPr>
          <p:spPr>
            <a:xfrm rot="21437231" flipH="1">
              <a:off x="2220559"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237" name="圆角矩形 236"/>
            <p:cNvSpPr/>
            <p:nvPr/>
          </p:nvSpPr>
          <p:spPr>
            <a:xfrm rot="162769">
              <a:off x="2068697"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grpSp>
        <p:nvGrpSpPr>
          <p:cNvPr id="261" name="组合 260"/>
          <p:cNvGrpSpPr/>
          <p:nvPr/>
        </p:nvGrpSpPr>
        <p:grpSpPr>
          <a:xfrm>
            <a:off x="1419571" y="1734428"/>
            <a:ext cx="229876" cy="686505"/>
            <a:chOff x="2008778" y="2574004"/>
            <a:chExt cx="380273" cy="1135650"/>
          </a:xfrm>
          <a:solidFill>
            <a:schemeClr val="bg1"/>
          </a:solidFill>
        </p:grpSpPr>
        <p:sp>
          <p:nvSpPr>
            <p:cNvPr id="262" name="圆角矩形 261"/>
            <p:cNvSpPr/>
            <p:nvPr/>
          </p:nvSpPr>
          <p:spPr>
            <a:xfrm>
              <a:off x="2081583" y="2935539"/>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nvGrpSpPr>
            <p:cNvPr id="263" name="Group 61"/>
            <p:cNvGrpSpPr/>
            <p:nvPr/>
          </p:nvGrpSpPr>
          <p:grpSpPr>
            <a:xfrm>
              <a:off x="2025107" y="2574004"/>
              <a:ext cx="347391" cy="392181"/>
              <a:chOff x="1368786" y="1195986"/>
              <a:chExt cx="1009650" cy="1139826"/>
            </a:xfrm>
            <a:grpFill/>
          </p:grpSpPr>
          <p:sp>
            <p:nvSpPr>
              <p:cNvPr id="268"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269"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270"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grpSp>
        <p:sp>
          <p:nvSpPr>
            <p:cNvPr id="264" name="圆角矩形 263"/>
            <p:cNvSpPr/>
            <p:nvPr/>
          </p:nvSpPr>
          <p:spPr>
            <a:xfrm rot="457219">
              <a:off x="2008778" y="2863402"/>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265" name="圆角矩形 264"/>
            <p:cNvSpPr/>
            <p:nvPr/>
          </p:nvSpPr>
          <p:spPr>
            <a:xfrm rot="21142781" flipH="1">
              <a:off x="2322629" y="2863385"/>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266" name="圆角矩形 265"/>
            <p:cNvSpPr/>
            <p:nvPr/>
          </p:nvSpPr>
          <p:spPr>
            <a:xfrm rot="21437231" flipH="1">
              <a:off x="2220559"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267" name="圆角矩形 266"/>
            <p:cNvSpPr/>
            <p:nvPr/>
          </p:nvSpPr>
          <p:spPr>
            <a:xfrm rot="162769">
              <a:off x="2068697"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grpSp>
        <p:nvGrpSpPr>
          <p:cNvPr id="271" name="组合 270"/>
          <p:cNvGrpSpPr/>
          <p:nvPr/>
        </p:nvGrpSpPr>
        <p:grpSpPr>
          <a:xfrm>
            <a:off x="4887625" y="1615295"/>
            <a:ext cx="214951" cy="641932"/>
            <a:chOff x="2008778" y="2574004"/>
            <a:chExt cx="380273" cy="1135650"/>
          </a:xfrm>
          <a:solidFill>
            <a:schemeClr val="bg1"/>
          </a:solidFill>
        </p:grpSpPr>
        <p:sp>
          <p:nvSpPr>
            <p:cNvPr id="272" name="圆角矩形 271"/>
            <p:cNvSpPr/>
            <p:nvPr/>
          </p:nvSpPr>
          <p:spPr>
            <a:xfrm>
              <a:off x="2081583" y="2935539"/>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nvGrpSpPr>
            <p:cNvPr id="273" name="Group 61"/>
            <p:cNvGrpSpPr/>
            <p:nvPr/>
          </p:nvGrpSpPr>
          <p:grpSpPr>
            <a:xfrm>
              <a:off x="2025107" y="2574004"/>
              <a:ext cx="347391" cy="392181"/>
              <a:chOff x="1368786" y="1195986"/>
              <a:chExt cx="1009650" cy="1139826"/>
            </a:xfrm>
            <a:grpFill/>
          </p:grpSpPr>
          <p:sp>
            <p:nvSpPr>
              <p:cNvPr id="278"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279"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280"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grpSp>
        <p:sp>
          <p:nvSpPr>
            <p:cNvPr id="274" name="圆角矩形 273"/>
            <p:cNvSpPr/>
            <p:nvPr/>
          </p:nvSpPr>
          <p:spPr>
            <a:xfrm rot="457219">
              <a:off x="2008778" y="2863402"/>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275" name="圆角矩形 274"/>
            <p:cNvSpPr/>
            <p:nvPr/>
          </p:nvSpPr>
          <p:spPr>
            <a:xfrm rot="21142781" flipH="1">
              <a:off x="2322629" y="2863385"/>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276" name="圆角矩形 275"/>
            <p:cNvSpPr/>
            <p:nvPr/>
          </p:nvSpPr>
          <p:spPr>
            <a:xfrm rot="21437231" flipH="1">
              <a:off x="2220559"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277" name="圆角矩形 276"/>
            <p:cNvSpPr/>
            <p:nvPr/>
          </p:nvSpPr>
          <p:spPr>
            <a:xfrm rot="162769">
              <a:off x="2068697"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grpSp>
        <p:nvGrpSpPr>
          <p:cNvPr id="281" name="组合 280"/>
          <p:cNvGrpSpPr/>
          <p:nvPr/>
        </p:nvGrpSpPr>
        <p:grpSpPr>
          <a:xfrm>
            <a:off x="5436657" y="1698925"/>
            <a:ext cx="214951" cy="641932"/>
            <a:chOff x="2008778" y="2574004"/>
            <a:chExt cx="380273" cy="1135650"/>
          </a:xfrm>
          <a:solidFill>
            <a:schemeClr val="bg1"/>
          </a:solidFill>
        </p:grpSpPr>
        <p:sp>
          <p:nvSpPr>
            <p:cNvPr id="282" name="圆角矩形 281"/>
            <p:cNvSpPr/>
            <p:nvPr/>
          </p:nvSpPr>
          <p:spPr>
            <a:xfrm>
              <a:off x="2081583" y="2935539"/>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nvGrpSpPr>
            <p:cNvPr id="283" name="Group 61"/>
            <p:cNvGrpSpPr/>
            <p:nvPr/>
          </p:nvGrpSpPr>
          <p:grpSpPr>
            <a:xfrm>
              <a:off x="2025107" y="2574004"/>
              <a:ext cx="347391" cy="392181"/>
              <a:chOff x="1368786" y="1195986"/>
              <a:chExt cx="1009650" cy="1139826"/>
            </a:xfrm>
            <a:grpFill/>
          </p:grpSpPr>
          <p:sp>
            <p:nvSpPr>
              <p:cNvPr id="288"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289"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290"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grpSp>
        <p:sp>
          <p:nvSpPr>
            <p:cNvPr id="284" name="圆角矩形 283"/>
            <p:cNvSpPr/>
            <p:nvPr/>
          </p:nvSpPr>
          <p:spPr>
            <a:xfrm rot="457219">
              <a:off x="2008778" y="2863402"/>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285" name="圆角矩形 284"/>
            <p:cNvSpPr/>
            <p:nvPr/>
          </p:nvSpPr>
          <p:spPr>
            <a:xfrm rot="21142781" flipH="1">
              <a:off x="2322629" y="2863385"/>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286" name="圆角矩形 285"/>
            <p:cNvSpPr/>
            <p:nvPr/>
          </p:nvSpPr>
          <p:spPr>
            <a:xfrm rot="21437231" flipH="1">
              <a:off x="2220559"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287" name="圆角矩形 286"/>
            <p:cNvSpPr/>
            <p:nvPr/>
          </p:nvSpPr>
          <p:spPr>
            <a:xfrm rot="162769">
              <a:off x="2068697"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grpSp>
        <p:nvGrpSpPr>
          <p:cNvPr id="291" name="组合 290"/>
          <p:cNvGrpSpPr/>
          <p:nvPr/>
        </p:nvGrpSpPr>
        <p:grpSpPr>
          <a:xfrm>
            <a:off x="915917" y="1869298"/>
            <a:ext cx="204891" cy="611889"/>
            <a:chOff x="2008778" y="2574004"/>
            <a:chExt cx="380273" cy="1135650"/>
          </a:xfrm>
          <a:solidFill>
            <a:schemeClr val="bg1"/>
          </a:solidFill>
        </p:grpSpPr>
        <p:sp>
          <p:nvSpPr>
            <p:cNvPr id="292" name="圆角矩形 291"/>
            <p:cNvSpPr/>
            <p:nvPr/>
          </p:nvSpPr>
          <p:spPr>
            <a:xfrm>
              <a:off x="2081583" y="2935539"/>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nvGrpSpPr>
            <p:cNvPr id="293" name="Group 61"/>
            <p:cNvGrpSpPr/>
            <p:nvPr/>
          </p:nvGrpSpPr>
          <p:grpSpPr>
            <a:xfrm>
              <a:off x="2025107" y="2574004"/>
              <a:ext cx="347391" cy="392181"/>
              <a:chOff x="1368786" y="1195986"/>
              <a:chExt cx="1009650" cy="1139826"/>
            </a:xfrm>
            <a:grpFill/>
          </p:grpSpPr>
          <p:sp>
            <p:nvSpPr>
              <p:cNvPr id="298"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299"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300"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grpSp>
        <p:sp>
          <p:nvSpPr>
            <p:cNvPr id="294" name="圆角矩形 293"/>
            <p:cNvSpPr/>
            <p:nvPr/>
          </p:nvSpPr>
          <p:spPr>
            <a:xfrm rot="457219">
              <a:off x="2008778" y="2863402"/>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295" name="圆角矩形 294"/>
            <p:cNvSpPr/>
            <p:nvPr/>
          </p:nvSpPr>
          <p:spPr>
            <a:xfrm rot="21142781" flipH="1">
              <a:off x="2322629" y="2863385"/>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296" name="圆角矩形 295"/>
            <p:cNvSpPr/>
            <p:nvPr/>
          </p:nvSpPr>
          <p:spPr>
            <a:xfrm rot="21437231" flipH="1">
              <a:off x="2220559"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297" name="圆角矩形 296"/>
            <p:cNvSpPr/>
            <p:nvPr/>
          </p:nvSpPr>
          <p:spPr>
            <a:xfrm rot="162769">
              <a:off x="2068697"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grpSp>
        <p:nvGrpSpPr>
          <p:cNvPr id="101" name="组合 100"/>
          <p:cNvGrpSpPr/>
          <p:nvPr/>
        </p:nvGrpSpPr>
        <p:grpSpPr>
          <a:xfrm>
            <a:off x="5247982" y="3014131"/>
            <a:ext cx="407657" cy="1217428"/>
            <a:chOff x="2008778" y="2574004"/>
            <a:chExt cx="380273" cy="1135650"/>
          </a:xfrm>
          <a:solidFill>
            <a:srgbClr val="EF9F00"/>
          </a:solidFill>
        </p:grpSpPr>
        <p:sp>
          <p:nvSpPr>
            <p:cNvPr id="102" name="圆角矩形 101"/>
            <p:cNvSpPr/>
            <p:nvPr/>
          </p:nvSpPr>
          <p:spPr>
            <a:xfrm>
              <a:off x="2081583" y="2935539"/>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nvGrpSpPr>
            <p:cNvPr id="103" name="Group 61"/>
            <p:cNvGrpSpPr/>
            <p:nvPr/>
          </p:nvGrpSpPr>
          <p:grpSpPr>
            <a:xfrm>
              <a:off x="2025107" y="2574004"/>
              <a:ext cx="347391" cy="392181"/>
              <a:chOff x="1368786" y="1195986"/>
              <a:chExt cx="1009650" cy="1139826"/>
            </a:xfrm>
            <a:grpFill/>
          </p:grpSpPr>
          <p:sp>
            <p:nvSpPr>
              <p:cNvPr id="108"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109"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110"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grpSp>
        <p:sp>
          <p:nvSpPr>
            <p:cNvPr id="104" name="圆角矩形 103"/>
            <p:cNvSpPr/>
            <p:nvPr/>
          </p:nvSpPr>
          <p:spPr>
            <a:xfrm rot="457219">
              <a:off x="2008778" y="2863402"/>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105" name="圆角矩形 104"/>
            <p:cNvSpPr/>
            <p:nvPr/>
          </p:nvSpPr>
          <p:spPr>
            <a:xfrm rot="21142781" flipH="1">
              <a:off x="2322629" y="2863385"/>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106" name="圆角矩形 105"/>
            <p:cNvSpPr/>
            <p:nvPr/>
          </p:nvSpPr>
          <p:spPr>
            <a:xfrm rot="21437231" flipH="1">
              <a:off x="2220559"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107" name="圆角矩形 106"/>
            <p:cNvSpPr/>
            <p:nvPr/>
          </p:nvSpPr>
          <p:spPr>
            <a:xfrm rot="162769">
              <a:off x="2068697"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grpSp>
        <p:nvGrpSpPr>
          <p:cNvPr id="306" name="组合 305"/>
          <p:cNvGrpSpPr/>
          <p:nvPr/>
        </p:nvGrpSpPr>
        <p:grpSpPr>
          <a:xfrm>
            <a:off x="668441" y="2549507"/>
            <a:ext cx="322096" cy="961911"/>
            <a:chOff x="2008778" y="2574004"/>
            <a:chExt cx="380273" cy="1135650"/>
          </a:xfrm>
          <a:solidFill>
            <a:srgbClr val="FFC000"/>
          </a:solidFill>
        </p:grpSpPr>
        <p:sp>
          <p:nvSpPr>
            <p:cNvPr id="307" name="圆角矩形 306"/>
            <p:cNvSpPr/>
            <p:nvPr/>
          </p:nvSpPr>
          <p:spPr>
            <a:xfrm>
              <a:off x="2081583" y="2935539"/>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nvGrpSpPr>
            <p:cNvPr id="308" name="Group 61"/>
            <p:cNvGrpSpPr/>
            <p:nvPr/>
          </p:nvGrpSpPr>
          <p:grpSpPr>
            <a:xfrm>
              <a:off x="2025107" y="2574004"/>
              <a:ext cx="347391" cy="392181"/>
              <a:chOff x="1368786" y="1195986"/>
              <a:chExt cx="1009650" cy="1139826"/>
            </a:xfrm>
            <a:grpFill/>
          </p:grpSpPr>
          <p:sp>
            <p:nvSpPr>
              <p:cNvPr id="313"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314"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315"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grpSp>
        <p:sp>
          <p:nvSpPr>
            <p:cNvPr id="309" name="圆角矩形 308"/>
            <p:cNvSpPr/>
            <p:nvPr/>
          </p:nvSpPr>
          <p:spPr>
            <a:xfrm rot="457219">
              <a:off x="2008778" y="2863402"/>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310" name="圆角矩形 309"/>
            <p:cNvSpPr/>
            <p:nvPr/>
          </p:nvSpPr>
          <p:spPr>
            <a:xfrm rot="21142781" flipH="1">
              <a:off x="2322629" y="2863385"/>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311" name="圆角矩形 310"/>
            <p:cNvSpPr/>
            <p:nvPr/>
          </p:nvSpPr>
          <p:spPr>
            <a:xfrm rot="21437231" flipH="1">
              <a:off x="2220559"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312" name="圆角矩形 311"/>
            <p:cNvSpPr/>
            <p:nvPr/>
          </p:nvSpPr>
          <p:spPr>
            <a:xfrm rot="162769">
              <a:off x="2068697"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grpSp>
        <p:nvGrpSpPr>
          <p:cNvPr id="326" name="组合 325"/>
          <p:cNvGrpSpPr/>
          <p:nvPr/>
        </p:nvGrpSpPr>
        <p:grpSpPr>
          <a:xfrm>
            <a:off x="3469473" y="1542364"/>
            <a:ext cx="248631" cy="742512"/>
            <a:chOff x="2008778" y="2574004"/>
            <a:chExt cx="380273" cy="1135650"/>
          </a:xfrm>
          <a:solidFill>
            <a:schemeClr val="bg1"/>
          </a:solidFill>
        </p:grpSpPr>
        <p:sp>
          <p:nvSpPr>
            <p:cNvPr id="327" name="圆角矩形 326"/>
            <p:cNvSpPr/>
            <p:nvPr/>
          </p:nvSpPr>
          <p:spPr>
            <a:xfrm>
              <a:off x="2081583" y="2935539"/>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nvGrpSpPr>
            <p:cNvPr id="328" name="Group 61"/>
            <p:cNvGrpSpPr/>
            <p:nvPr/>
          </p:nvGrpSpPr>
          <p:grpSpPr>
            <a:xfrm>
              <a:off x="2025107" y="2574004"/>
              <a:ext cx="347391" cy="392181"/>
              <a:chOff x="1368786" y="1195986"/>
              <a:chExt cx="1009650" cy="1139826"/>
            </a:xfrm>
            <a:grpFill/>
          </p:grpSpPr>
          <p:sp>
            <p:nvSpPr>
              <p:cNvPr id="333"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334"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335"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grpSp>
        <p:sp>
          <p:nvSpPr>
            <p:cNvPr id="329" name="圆角矩形 328"/>
            <p:cNvSpPr/>
            <p:nvPr/>
          </p:nvSpPr>
          <p:spPr>
            <a:xfrm rot="457219">
              <a:off x="2008778" y="2863402"/>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330" name="圆角矩形 329"/>
            <p:cNvSpPr/>
            <p:nvPr/>
          </p:nvSpPr>
          <p:spPr>
            <a:xfrm rot="21142781" flipH="1">
              <a:off x="2322629" y="2863385"/>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331" name="圆角矩形 330"/>
            <p:cNvSpPr/>
            <p:nvPr/>
          </p:nvSpPr>
          <p:spPr>
            <a:xfrm rot="21437231" flipH="1">
              <a:off x="2220559"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332" name="圆角矩形 331"/>
            <p:cNvSpPr/>
            <p:nvPr/>
          </p:nvSpPr>
          <p:spPr>
            <a:xfrm rot="162769">
              <a:off x="2068697"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grpSp>
        <p:nvGrpSpPr>
          <p:cNvPr id="336" name="组合 335"/>
          <p:cNvGrpSpPr/>
          <p:nvPr/>
        </p:nvGrpSpPr>
        <p:grpSpPr>
          <a:xfrm>
            <a:off x="1739551" y="1530232"/>
            <a:ext cx="187224" cy="559128"/>
            <a:chOff x="2008778" y="2574004"/>
            <a:chExt cx="380273" cy="1135650"/>
          </a:xfrm>
          <a:solidFill>
            <a:schemeClr val="bg1"/>
          </a:solidFill>
        </p:grpSpPr>
        <p:sp>
          <p:nvSpPr>
            <p:cNvPr id="337" name="圆角矩形 336"/>
            <p:cNvSpPr/>
            <p:nvPr/>
          </p:nvSpPr>
          <p:spPr>
            <a:xfrm>
              <a:off x="2081583" y="2935539"/>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nvGrpSpPr>
            <p:cNvPr id="338" name="Group 61"/>
            <p:cNvGrpSpPr/>
            <p:nvPr/>
          </p:nvGrpSpPr>
          <p:grpSpPr>
            <a:xfrm>
              <a:off x="2025107" y="2574004"/>
              <a:ext cx="347391" cy="392181"/>
              <a:chOff x="1368786" y="1195986"/>
              <a:chExt cx="1009650" cy="1139826"/>
            </a:xfrm>
            <a:grpFill/>
          </p:grpSpPr>
          <p:sp>
            <p:nvSpPr>
              <p:cNvPr id="343"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344"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345"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grpSp>
        <p:sp>
          <p:nvSpPr>
            <p:cNvPr id="339" name="圆角矩形 338"/>
            <p:cNvSpPr/>
            <p:nvPr/>
          </p:nvSpPr>
          <p:spPr>
            <a:xfrm rot="457219">
              <a:off x="2008778" y="2863402"/>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340" name="圆角矩形 339"/>
            <p:cNvSpPr/>
            <p:nvPr/>
          </p:nvSpPr>
          <p:spPr>
            <a:xfrm rot="21142781" flipH="1">
              <a:off x="2322629" y="2863385"/>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341" name="圆角矩形 340"/>
            <p:cNvSpPr/>
            <p:nvPr/>
          </p:nvSpPr>
          <p:spPr>
            <a:xfrm rot="21437231" flipH="1">
              <a:off x="2220559"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342" name="圆角矩形 341"/>
            <p:cNvSpPr/>
            <p:nvPr/>
          </p:nvSpPr>
          <p:spPr>
            <a:xfrm rot="162769">
              <a:off x="2068697"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grpSp>
        <p:nvGrpSpPr>
          <p:cNvPr id="346" name="组合 345"/>
          <p:cNvGrpSpPr/>
          <p:nvPr/>
        </p:nvGrpSpPr>
        <p:grpSpPr>
          <a:xfrm>
            <a:off x="5650516" y="2423774"/>
            <a:ext cx="254019" cy="758601"/>
            <a:chOff x="2008778" y="2574004"/>
            <a:chExt cx="380273" cy="1135650"/>
          </a:xfrm>
          <a:solidFill>
            <a:srgbClr val="FFC000"/>
          </a:solidFill>
        </p:grpSpPr>
        <p:sp>
          <p:nvSpPr>
            <p:cNvPr id="347" name="圆角矩形 346"/>
            <p:cNvSpPr/>
            <p:nvPr/>
          </p:nvSpPr>
          <p:spPr>
            <a:xfrm>
              <a:off x="2081583" y="2935539"/>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nvGrpSpPr>
            <p:cNvPr id="348" name="Group 61"/>
            <p:cNvGrpSpPr/>
            <p:nvPr/>
          </p:nvGrpSpPr>
          <p:grpSpPr>
            <a:xfrm>
              <a:off x="2025107" y="2574004"/>
              <a:ext cx="347391" cy="392181"/>
              <a:chOff x="1368786" y="1195986"/>
              <a:chExt cx="1009650" cy="1139826"/>
            </a:xfrm>
            <a:grpFill/>
          </p:grpSpPr>
          <p:sp>
            <p:nvSpPr>
              <p:cNvPr id="353"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354"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355"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grpSp>
        <p:sp>
          <p:nvSpPr>
            <p:cNvPr id="349" name="圆角矩形 348"/>
            <p:cNvSpPr/>
            <p:nvPr/>
          </p:nvSpPr>
          <p:spPr>
            <a:xfrm rot="457219">
              <a:off x="2008778" y="2863402"/>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350" name="圆角矩形 349"/>
            <p:cNvSpPr/>
            <p:nvPr/>
          </p:nvSpPr>
          <p:spPr>
            <a:xfrm rot="21142781" flipH="1">
              <a:off x="2322629" y="2863385"/>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351" name="圆角矩形 350"/>
            <p:cNvSpPr/>
            <p:nvPr/>
          </p:nvSpPr>
          <p:spPr>
            <a:xfrm rot="21437231" flipH="1">
              <a:off x="2220559"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352" name="圆角矩形 351"/>
            <p:cNvSpPr/>
            <p:nvPr/>
          </p:nvSpPr>
          <p:spPr>
            <a:xfrm rot="162769">
              <a:off x="2068697" y="3124632"/>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grpSp>
        <p:nvGrpSpPr>
          <p:cNvPr id="482" name="组合 481"/>
          <p:cNvGrpSpPr/>
          <p:nvPr/>
        </p:nvGrpSpPr>
        <p:grpSpPr>
          <a:xfrm>
            <a:off x="6665106" y="1686866"/>
            <a:ext cx="1163855" cy="1325077"/>
            <a:chOff x="727309" y="3451411"/>
            <a:chExt cx="872891" cy="993808"/>
          </a:xfrm>
        </p:grpSpPr>
        <p:sp>
          <p:nvSpPr>
            <p:cNvPr id="483" name="Freeform 63"/>
            <p:cNvSpPr>
              <a:spLocks noChangeAspect="1"/>
            </p:cNvSpPr>
            <p:nvPr/>
          </p:nvSpPr>
          <p:spPr bwMode="auto">
            <a:xfrm>
              <a:off x="871569" y="3602655"/>
              <a:ext cx="584370" cy="567090"/>
            </a:xfrm>
            <a:custGeom>
              <a:avLst/>
              <a:gdLst>
                <a:gd name="T0" fmla="*/ 244 w 312"/>
                <a:gd name="T1" fmla="*/ 0 h 303"/>
                <a:gd name="T2" fmla="*/ 209 w 312"/>
                <a:gd name="T3" fmla="*/ 12 h 303"/>
                <a:gd name="T4" fmla="*/ 181 w 312"/>
                <a:gd name="T5" fmla="*/ 49 h 303"/>
                <a:gd name="T6" fmla="*/ 198 w 312"/>
                <a:gd name="T7" fmla="*/ 112 h 303"/>
                <a:gd name="T8" fmla="*/ 195 w 312"/>
                <a:gd name="T9" fmla="*/ 112 h 303"/>
                <a:gd name="T10" fmla="*/ 177 w 312"/>
                <a:gd name="T11" fmla="*/ 92 h 303"/>
                <a:gd name="T12" fmla="*/ 92 w 312"/>
                <a:gd name="T13" fmla="*/ 177 h 303"/>
                <a:gd name="T14" fmla="*/ 71 w 312"/>
                <a:gd name="T15" fmla="*/ 174 h 303"/>
                <a:gd name="T16" fmla="*/ 29 w 312"/>
                <a:gd name="T17" fmla="*/ 192 h 303"/>
                <a:gd name="T18" fmla="*/ 7 w 312"/>
                <a:gd name="T19" fmla="*/ 255 h 303"/>
                <a:gd name="T20" fmla="*/ 14 w 312"/>
                <a:gd name="T21" fmla="*/ 266 h 303"/>
                <a:gd name="T22" fmla="*/ 14 w 312"/>
                <a:gd name="T23" fmla="*/ 266 h 303"/>
                <a:gd name="T24" fmla="*/ 53 w 312"/>
                <a:gd name="T25" fmla="*/ 228 h 303"/>
                <a:gd name="T26" fmla="*/ 80 w 312"/>
                <a:gd name="T27" fmla="*/ 255 h 303"/>
                <a:gd name="T28" fmla="*/ 40 w 312"/>
                <a:gd name="T29" fmla="*/ 296 h 303"/>
                <a:gd name="T30" fmla="*/ 70 w 312"/>
                <a:gd name="T31" fmla="*/ 303 h 303"/>
                <a:gd name="T32" fmla="*/ 100 w 312"/>
                <a:gd name="T33" fmla="*/ 295 h 303"/>
                <a:gd name="T34" fmla="*/ 134 w 312"/>
                <a:gd name="T35" fmla="*/ 244 h 303"/>
                <a:gd name="T36" fmla="*/ 116 w 312"/>
                <a:gd name="T37" fmla="*/ 191 h 303"/>
                <a:gd name="T38" fmla="*/ 118 w 312"/>
                <a:gd name="T39" fmla="*/ 190 h 303"/>
                <a:gd name="T40" fmla="*/ 138 w 312"/>
                <a:gd name="T41" fmla="*/ 209 h 303"/>
                <a:gd name="T42" fmla="*/ 222 w 312"/>
                <a:gd name="T43" fmla="*/ 126 h 303"/>
                <a:gd name="T44" fmla="*/ 245 w 312"/>
                <a:gd name="T45" fmla="*/ 129 h 303"/>
                <a:gd name="T46" fmla="*/ 256 w 312"/>
                <a:gd name="T47" fmla="*/ 127 h 303"/>
                <a:gd name="T48" fmla="*/ 298 w 312"/>
                <a:gd name="T49" fmla="*/ 97 h 303"/>
                <a:gd name="T50" fmla="*/ 302 w 312"/>
                <a:gd name="T51" fmla="*/ 34 h 303"/>
                <a:gd name="T52" fmla="*/ 260 w 312"/>
                <a:gd name="T53" fmla="*/ 75 h 303"/>
                <a:gd name="T54" fmla="*/ 234 w 312"/>
                <a:gd name="T55" fmla="*/ 48 h 303"/>
                <a:gd name="T56" fmla="*/ 274 w 312"/>
                <a:gd name="T57" fmla="*/ 7 h 303"/>
                <a:gd name="T58" fmla="*/ 244 w 312"/>
                <a:gd name="T59"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2" h="303">
                  <a:moveTo>
                    <a:pt x="244" y="0"/>
                  </a:moveTo>
                  <a:cubicBezTo>
                    <a:pt x="231" y="0"/>
                    <a:pt x="219" y="4"/>
                    <a:pt x="209" y="12"/>
                  </a:cubicBezTo>
                  <a:cubicBezTo>
                    <a:pt x="197" y="22"/>
                    <a:pt x="185" y="34"/>
                    <a:pt x="181" y="49"/>
                  </a:cubicBezTo>
                  <a:cubicBezTo>
                    <a:pt x="175" y="72"/>
                    <a:pt x="184" y="94"/>
                    <a:pt x="198" y="112"/>
                  </a:cubicBezTo>
                  <a:cubicBezTo>
                    <a:pt x="197" y="112"/>
                    <a:pt x="196" y="112"/>
                    <a:pt x="195" y="112"/>
                  </a:cubicBezTo>
                  <a:cubicBezTo>
                    <a:pt x="185" y="112"/>
                    <a:pt x="181" y="101"/>
                    <a:pt x="177" y="92"/>
                  </a:cubicBezTo>
                  <a:cubicBezTo>
                    <a:pt x="148" y="120"/>
                    <a:pt x="121" y="150"/>
                    <a:pt x="92" y="177"/>
                  </a:cubicBezTo>
                  <a:cubicBezTo>
                    <a:pt x="85" y="175"/>
                    <a:pt x="78" y="174"/>
                    <a:pt x="71" y="174"/>
                  </a:cubicBezTo>
                  <a:cubicBezTo>
                    <a:pt x="55" y="174"/>
                    <a:pt x="39" y="180"/>
                    <a:pt x="29" y="192"/>
                  </a:cubicBezTo>
                  <a:cubicBezTo>
                    <a:pt x="11" y="207"/>
                    <a:pt x="0" y="232"/>
                    <a:pt x="7" y="255"/>
                  </a:cubicBezTo>
                  <a:cubicBezTo>
                    <a:pt x="9" y="258"/>
                    <a:pt x="9" y="266"/>
                    <a:pt x="14" y="266"/>
                  </a:cubicBezTo>
                  <a:cubicBezTo>
                    <a:pt x="14" y="266"/>
                    <a:pt x="14" y="266"/>
                    <a:pt x="14" y="266"/>
                  </a:cubicBezTo>
                  <a:cubicBezTo>
                    <a:pt x="28" y="254"/>
                    <a:pt x="40" y="240"/>
                    <a:pt x="53" y="228"/>
                  </a:cubicBezTo>
                  <a:cubicBezTo>
                    <a:pt x="62" y="236"/>
                    <a:pt x="71" y="246"/>
                    <a:pt x="80" y="255"/>
                  </a:cubicBezTo>
                  <a:cubicBezTo>
                    <a:pt x="67" y="269"/>
                    <a:pt x="53" y="282"/>
                    <a:pt x="40" y="296"/>
                  </a:cubicBezTo>
                  <a:cubicBezTo>
                    <a:pt x="49" y="300"/>
                    <a:pt x="60" y="303"/>
                    <a:pt x="70" y="303"/>
                  </a:cubicBezTo>
                  <a:cubicBezTo>
                    <a:pt x="81" y="303"/>
                    <a:pt x="91" y="300"/>
                    <a:pt x="100" y="295"/>
                  </a:cubicBezTo>
                  <a:cubicBezTo>
                    <a:pt x="117" y="282"/>
                    <a:pt x="133" y="265"/>
                    <a:pt x="134" y="244"/>
                  </a:cubicBezTo>
                  <a:cubicBezTo>
                    <a:pt x="137" y="224"/>
                    <a:pt x="127" y="206"/>
                    <a:pt x="116" y="191"/>
                  </a:cubicBezTo>
                  <a:cubicBezTo>
                    <a:pt x="117" y="190"/>
                    <a:pt x="117" y="190"/>
                    <a:pt x="118" y="190"/>
                  </a:cubicBezTo>
                  <a:cubicBezTo>
                    <a:pt x="128" y="190"/>
                    <a:pt x="133" y="202"/>
                    <a:pt x="138" y="209"/>
                  </a:cubicBezTo>
                  <a:cubicBezTo>
                    <a:pt x="166" y="182"/>
                    <a:pt x="194" y="153"/>
                    <a:pt x="222" y="126"/>
                  </a:cubicBezTo>
                  <a:cubicBezTo>
                    <a:pt x="230" y="127"/>
                    <a:pt x="237" y="129"/>
                    <a:pt x="245" y="129"/>
                  </a:cubicBezTo>
                  <a:cubicBezTo>
                    <a:pt x="249" y="129"/>
                    <a:pt x="252" y="128"/>
                    <a:pt x="256" y="127"/>
                  </a:cubicBezTo>
                  <a:cubicBezTo>
                    <a:pt x="274" y="125"/>
                    <a:pt x="286" y="110"/>
                    <a:pt x="298" y="97"/>
                  </a:cubicBezTo>
                  <a:cubicBezTo>
                    <a:pt x="312" y="79"/>
                    <a:pt x="311" y="54"/>
                    <a:pt x="302" y="34"/>
                  </a:cubicBezTo>
                  <a:cubicBezTo>
                    <a:pt x="287" y="47"/>
                    <a:pt x="274" y="62"/>
                    <a:pt x="260" y="75"/>
                  </a:cubicBezTo>
                  <a:cubicBezTo>
                    <a:pt x="251" y="66"/>
                    <a:pt x="242" y="57"/>
                    <a:pt x="234" y="48"/>
                  </a:cubicBezTo>
                  <a:cubicBezTo>
                    <a:pt x="247" y="34"/>
                    <a:pt x="261" y="20"/>
                    <a:pt x="274" y="7"/>
                  </a:cubicBezTo>
                  <a:cubicBezTo>
                    <a:pt x="265" y="2"/>
                    <a:pt x="255" y="0"/>
                    <a:pt x="244" y="0"/>
                  </a:cubicBezTo>
                </a:path>
              </a:pathLst>
            </a:custGeom>
            <a:solidFill>
              <a:schemeClr val="bg1"/>
            </a:solidFill>
            <a:ln>
              <a:noFill/>
            </a:ln>
          </p:spPr>
          <p:txBody>
            <a:bodyPr vert="horz" wrap="square" lIns="91440" tIns="45720" rIns="91440" bIns="45720" numCol="1" anchor="t" anchorCtr="0" compatLnSpc="1"/>
            <a:lstStyle/>
            <a:p>
              <a:endParaRPr lang="zh-CN" altLang="en-US" sz="1350" dirty="0">
                <a:latin typeface="inpin heiti" charset="-122"/>
                <a:ea typeface="inpin heiti" charset="-122"/>
              </a:endParaRPr>
            </a:p>
          </p:txBody>
        </p:sp>
        <p:sp>
          <p:nvSpPr>
            <p:cNvPr id="484" name="任意多边形 483"/>
            <p:cNvSpPr/>
            <p:nvPr/>
          </p:nvSpPr>
          <p:spPr>
            <a:xfrm rot="10800000">
              <a:off x="727309" y="3451411"/>
              <a:ext cx="872891" cy="993808"/>
            </a:xfrm>
            <a:custGeom>
              <a:avLst/>
              <a:gdLst>
                <a:gd name="connsiteX0" fmla="*/ 770660 w 826161"/>
                <a:gd name="connsiteY0" fmla="*/ 940604 h 940604"/>
                <a:gd name="connsiteX1" fmla="*/ 55501 w 826161"/>
                <a:gd name="connsiteY1" fmla="*/ 940604 h 940604"/>
                <a:gd name="connsiteX2" fmla="*/ 0 w 826161"/>
                <a:gd name="connsiteY2" fmla="*/ 885103 h 940604"/>
                <a:gd name="connsiteX3" fmla="*/ 0 w 826161"/>
                <a:gd name="connsiteY3" fmla="*/ 169944 h 940604"/>
                <a:gd name="connsiteX4" fmla="*/ 55501 w 826161"/>
                <a:gd name="connsiteY4" fmla="*/ 114443 h 940604"/>
                <a:gd name="connsiteX5" fmla="*/ 346704 w 826161"/>
                <a:gd name="connsiteY5" fmla="*/ 114443 h 940604"/>
                <a:gd name="connsiteX6" fmla="*/ 413081 w 826161"/>
                <a:gd name="connsiteY6" fmla="*/ 0 h 940604"/>
                <a:gd name="connsiteX7" fmla="*/ 479458 w 826161"/>
                <a:gd name="connsiteY7" fmla="*/ 114443 h 940604"/>
                <a:gd name="connsiteX8" fmla="*/ 770660 w 826161"/>
                <a:gd name="connsiteY8" fmla="*/ 114443 h 940604"/>
                <a:gd name="connsiteX9" fmla="*/ 826161 w 826161"/>
                <a:gd name="connsiteY9" fmla="*/ 169944 h 940604"/>
                <a:gd name="connsiteX10" fmla="*/ 826161 w 826161"/>
                <a:gd name="connsiteY10" fmla="*/ 885103 h 940604"/>
                <a:gd name="connsiteX11" fmla="*/ 770660 w 826161"/>
                <a:gd name="connsiteY11" fmla="*/ 940604 h 940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26161" h="940604">
                  <a:moveTo>
                    <a:pt x="770660" y="940604"/>
                  </a:moveTo>
                  <a:lnTo>
                    <a:pt x="55501" y="940604"/>
                  </a:lnTo>
                  <a:cubicBezTo>
                    <a:pt x="24849" y="940604"/>
                    <a:pt x="0" y="915755"/>
                    <a:pt x="0" y="885103"/>
                  </a:cubicBezTo>
                  <a:lnTo>
                    <a:pt x="0" y="169944"/>
                  </a:lnTo>
                  <a:cubicBezTo>
                    <a:pt x="0" y="139292"/>
                    <a:pt x="24849" y="114443"/>
                    <a:pt x="55501" y="114443"/>
                  </a:cubicBezTo>
                  <a:lnTo>
                    <a:pt x="346704" y="114443"/>
                  </a:lnTo>
                  <a:lnTo>
                    <a:pt x="413081" y="0"/>
                  </a:lnTo>
                  <a:lnTo>
                    <a:pt x="479458" y="114443"/>
                  </a:lnTo>
                  <a:lnTo>
                    <a:pt x="770660" y="114443"/>
                  </a:lnTo>
                  <a:cubicBezTo>
                    <a:pt x="801312" y="114443"/>
                    <a:pt x="826161" y="139292"/>
                    <a:pt x="826161" y="169944"/>
                  </a:cubicBezTo>
                  <a:lnTo>
                    <a:pt x="826161" y="885103"/>
                  </a:lnTo>
                  <a:cubicBezTo>
                    <a:pt x="826161" y="915755"/>
                    <a:pt x="801312" y="940604"/>
                    <a:pt x="770660" y="940604"/>
                  </a:cubicBezTo>
                  <a:close/>
                </a:path>
              </a:pathLst>
            </a:cu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sp>
        <p:nvSpPr>
          <p:cNvPr id="496" name="矩形 39"/>
          <p:cNvSpPr/>
          <p:nvPr/>
        </p:nvSpPr>
        <p:spPr>
          <a:xfrm>
            <a:off x="361730" y="338555"/>
            <a:ext cx="2810385" cy="954107"/>
          </a:xfrm>
          <a:prstGeom prst="rect">
            <a:avLst/>
          </a:prstGeom>
        </p:spPr>
        <p:txBody>
          <a:bodyPr wrap="none">
            <a:spAutoFit/>
          </a:bodyPr>
          <a:lstStyle/>
          <a:p>
            <a:pPr lvl="0"/>
            <a:r>
              <a:rPr lang="en-US" altLang="zh-CN" sz="2800" dirty="0">
                <a:solidFill>
                  <a:prstClr val="white"/>
                </a:solidFill>
                <a:latin typeface="inpin heiti" charset="-122"/>
                <a:ea typeface="inpin heiti" charset="-122"/>
                <a:sym typeface="News Gothic MT" charset="0"/>
              </a:rPr>
              <a:t>03 </a:t>
            </a:r>
            <a:r>
              <a:rPr lang="zh-CN" altLang="en-US" sz="2800" dirty="0">
                <a:solidFill>
                  <a:prstClr val="white"/>
                </a:solidFill>
                <a:latin typeface="inpin heiti" charset="-122"/>
                <a:ea typeface="inpin heiti" charset="-122"/>
                <a:sym typeface="News Gothic MT" charset="0"/>
              </a:rPr>
              <a:t>市场开拓计划</a:t>
            </a:r>
            <a:endParaRPr lang="zh-CN" altLang="en-US" sz="2800" dirty="0">
              <a:solidFill>
                <a:prstClr val="white"/>
              </a:solidFill>
              <a:latin typeface="inpin heiti" charset="-122"/>
              <a:ea typeface="inpin heiti" charset="-122"/>
              <a:sym typeface="News Gothic MT" charset="0"/>
            </a:endParaRPr>
          </a:p>
          <a:p>
            <a:pPr lvl="0"/>
            <a:endParaRPr lang="zh-CN" altLang="zh-CN" sz="2800" dirty="0">
              <a:solidFill>
                <a:prstClr val="white"/>
              </a:solidFill>
              <a:latin typeface="inpin heiti" charset="-122"/>
              <a:ea typeface="inpin heiti" charset="-122"/>
            </a:endParaRPr>
          </a:p>
        </p:txBody>
      </p:sp>
      <p:sp>
        <p:nvSpPr>
          <p:cNvPr id="356" name="矩形 55"/>
          <p:cNvSpPr/>
          <p:nvPr/>
        </p:nvSpPr>
        <p:spPr>
          <a:xfrm>
            <a:off x="6462698" y="5044299"/>
            <a:ext cx="5297503" cy="949555"/>
          </a:xfrm>
          <a:prstGeom prst="rect">
            <a:avLst/>
          </a:prstGeom>
        </p:spPr>
        <p:txBody>
          <a:bodyPr wrap="square">
            <a:spAutoFit/>
          </a:bodyPr>
          <a:lstStyle/>
          <a:p>
            <a:pPr algn="ctr">
              <a:lnSpc>
                <a:spcPct val="150000"/>
              </a:lnSpc>
            </a:pPr>
            <a:r>
              <a:rPr lang="zh-CN" altLang="en-US" sz="1100" dirty="0">
                <a:solidFill>
                  <a:schemeClr val="bg1"/>
                </a:solidFill>
                <a:latin typeface="inpin heiti" charset="-122"/>
                <a:ea typeface="inpin heiti" charset="-122"/>
              </a:rPr>
              <a:t>在这里输入段落文本内容请在这里输入段落文本内容请在这里输入段落文本内容</a:t>
            </a:r>
            <a:endParaRPr lang="zh-CN" altLang="en-US" sz="1100" dirty="0">
              <a:solidFill>
                <a:schemeClr val="bg1"/>
              </a:solidFill>
              <a:latin typeface="inpin heiti" charset="-122"/>
              <a:ea typeface="inpin heiti" charset="-122"/>
            </a:endParaRPr>
          </a:p>
          <a:p>
            <a:pPr>
              <a:lnSpc>
                <a:spcPct val="120000"/>
              </a:lnSpc>
            </a:pPr>
            <a:r>
              <a:rPr lang="zh-CN" altLang="en-US" sz="1100" dirty="0">
                <a:solidFill>
                  <a:schemeClr val="bg1"/>
                </a:solidFill>
                <a:latin typeface="inpin heiti" charset="-122"/>
                <a:ea typeface="inpin heiti" charset="-122"/>
              </a:rPr>
              <a:t>在这里输入段落文本内容请在这里输入段落文本内容请在这里输入段落文本内容</a:t>
            </a:r>
            <a:endParaRPr lang="zh-CN" altLang="en-US" sz="1100" dirty="0">
              <a:solidFill>
                <a:schemeClr val="bg1"/>
              </a:solidFill>
              <a:latin typeface="inpin heiti" charset="-122"/>
              <a:ea typeface="inpin heiti" charset="-122"/>
            </a:endParaRPr>
          </a:p>
          <a:p>
            <a:pPr>
              <a:lnSpc>
                <a:spcPct val="120000"/>
              </a:lnSpc>
            </a:pPr>
            <a:r>
              <a:rPr lang="zh-CN" altLang="en-US" sz="1100" dirty="0">
                <a:solidFill>
                  <a:schemeClr val="bg1"/>
                </a:solidFill>
                <a:latin typeface="inpin heiti" charset="-122"/>
                <a:ea typeface="inpin heiti" charset="-122"/>
              </a:rPr>
              <a:t>在这里输入段落文本内容请在这里输入段落文本内容请在这里输入段落文本内容</a:t>
            </a:r>
            <a:endParaRPr lang="zh-CN" altLang="en-US" sz="1100" dirty="0">
              <a:solidFill>
                <a:schemeClr val="bg1"/>
              </a:solidFill>
              <a:latin typeface="inpin heiti" charset="-122"/>
              <a:ea typeface="inpin heiti" charset="-122"/>
            </a:endParaRPr>
          </a:p>
          <a:p>
            <a:pPr>
              <a:lnSpc>
                <a:spcPct val="120000"/>
              </a:lnSpc>
            </a:pPr>
            <a:endParaRPr lang="zh-CN" altLang="en-US" sz="1065" dirty="0">
              <a:solidFill>
                <a:schemeClr val="bg1"/>
              </a:solidFill>
              <a:latin typeface="inpin heiti" charset="-122"/>
              <a:ea typeface="inpin heiti" charset="-122"/>
              <a:cs typeface="inpin heiti" charset="-122"/>
            </a:endParaRPr>
          </a:p>
        </p:txBody>
      </p:sp>
      <p:sp>
        <p:nvSpPr>
          <p:cNvPr id="357" name="矩形 39"/>
          <p:cNvSpPr/>
          <p:nvPr/>
        </p:nvSpPr>
        <p:spPr>
          <a:xfrm>
            <a:off x="6561410" y="3909143"/>
            <a:ext cx="5002331" cy="502766"/>
          </a:xfrm>
          <a:prstGeom prst="rect">
            <a:avLst/>
          </a:prstGeom>
          <a:solidFill>
            <a:srgbClr val="FFC000"/>
          </a:solidFill>
        </p:spPr>
        <p:txBody>
          <a:bodyPr wrap="none">
            <a:spAutoFit/>
          </a:bodyPr>
          <a:lstStyle/>
          <a:p>
            <a:r>
              <a:rPr lang="zh-CN" altLang="zh-CN" sz="2665" dirty="0">
                <a:solidFill>
                  <a:schemeClr val="bg1"/>
                </a:solidFill>
                <a:latin typeface="inpin heiti" charset="-122"/>
                <a:ea typeface="inpin heiti" charset="-122"/>
                <a:sym typeface="News Gothic MT" charset="0"/>
              </a:rPr>
              <a:t>LOREM IPSUM DOLOR AMET </a:t>
            </a:r>
            <a:endParaRPr lang="zh-CN" altLang="zh-CN" sz="2665" dirty="0">
              <a:solidFill>
                <a:schemeClr val="bg1"/>
              </a:solidFill>
              <a:latin typeface="inpin heiti" charset="-122"/>
              <a:ea typeface="inpin heiti" charset="-122"/>
            </a:endParaRPr>
          </a:p>
        </p:txBody>
      </p:sp>
      <p:sp>
        <p:nvSpPr>
          <p:cNvPr id="358" name="矩形 357"/>
          <p:cNvSpPr/>
          <p:nvPr/>
        </p:nvSpPr>
        <p:spPr>
          <a:xfrm>
            <a:off x="6561409" y="4505984"/>
            <a:ext cx="3621504" cy="502766"/>
          </a:xfrm>
          <a:prstGeom prst="rect">
            <a:avLst/>
          </a:prstGeom>
          <a:solidFill>
            <a:srgbClr val="FFC000"/>
          </a:solidFill>
        </p:spPr>
        <p:txBody>
          <a:bodyPr wrap="none">
            <a:spAutoFit/>
          </a:bodyPr>
          <a:lstStyle/>
          <a:p>
            <a:r>
              <a:rPr lang="zh-CN" altLang="zh-CN" sz="2665" dirty="0">
                <a:solidFill>
                  <a:schemeClr val="bg1"/>
                </a:solidFill>
                <a:latin typeface="inpin heiti" charset="-122"/>
                <a:ea typeface="inpin heiti" charset="-122"/>
                <a:sym typeface="News Gothic MT" charset="0"/>
              </a:rPr>
              <a:t>CONSECTETUR ELIT</a:t>
            </a:r>
            <a:endParaRPr lang="zh-CN" altLang="zh-CN" sz="2665" dirty="0">
              <a:solidFill>
                <a:schemeClr val="bg1"/>
              </a:solidFill>
              <a:latin typeface="inpin heiti" charset="-122"/>
              <a:ea typeface="inpin heiti" charset="-122"/>
            </a:endParaRPr>
          </a:p>
        </p:txBody>
      </p:sp>
      <p:sp>
        <p:nvSpPr>
          <p:cNvPr id="359" name="文本框 358"/>
          <p:cNvSpPr txBox="1"/>
          <p:nvPr/>
        </p:nvSpPr>
        <p:spPr>
          <a:xfrm>
            <a:off x="6472968" y="3047703"/>
            <a:ext cx="1709400" cy="769441"/>
          </a:xfrm>
          <a:prstGeom prst="rect">
            <a:avLst/>
          </a:prstGeom>
          <a:noFill/>
        </p:spPr>
        <p:txBody>
          <a:bodyPr wrap="square" rtlCol="0">
            <a:spAutoFit/>
          </a:bodyPr>
          <a:lstStyle/>
          <a:p>
            <a:r>
              <a:rPr lang="en-US" altLang="zh-CN" sz="4400" dirty="0">
                <a:solidFill>
                  <a:schemeClr val="bg1"/>
                </a:solidFill>
                <a:latin typeface="inpin heiti" charset="-122"/>
                <a:ea typeface="inpin heiti" charset="-122"/>
              </a:rPr>
              <a:t>9,300</a:t>
            </a:r>
            <a:endParaRPr lang="zh-CN" altLang="en-US" sz="4400" dirty="0">
              <a:solidFill>
                <a:schemeClr val="bg1"/>
              </a:solidFill>
              <a:latin typeface="inpin heiti" charset="-122"/>
              <a:ea typeface="inpin heiti" charset="-122"/>
            </a:endParaRPr>
          </a:p>
        </p:txBody>
      </p:sp>
      <p:sp>
        <p:nvSpPr>
          <p:cNvPr id="360" name="文本框 359"/>
          <p:cNvSpPr txBox="1"/>
          <p:nvPr/>
        </p:nvSpPr>
        <p:spPr>
          <a:xfrm>
            <a:off x="7980376" y="3391796"/>
            <a:ext cx="993292" cy="420564"/>
          </a:xfrm>
          <a:prstGeom prst="rect">
            <a:avLst/>
          </a:prstGeom>
          <a:noFill/>
        </p:spPr>
        <p:txBody>
          <a:bodyPr wrap="square" rtlCol="0">
            <a:spAutoFit/>
          </a:bodyPr>
          <a:lstStyle/>
          <a:p>
            <a:r>
              <a:rPr lang="en-US" altLang="zh-CN" sz="2135" dirty="0">
                <a:solidFill>
                  <a:schemeClr val="bg1"/>
                </a:solidFill>
                <a:latin typeface="inpin heiti" charset="-122"/>
                <a:ea typeface="inpin heiti" charset="-122"/>
              </a:rPr>
              <a:t>Million</a:t>
            </a:r>
            <a:endParaRPr lang="zh-CN" altLang="en-US" sz="2135" dirty="0">
              <a:solidFill>
                <a:schemeClr val="bg1"/>
              </a:solidFill>
              <a:latin typeface="inpin heiti" charset="-122"/>
              <a:ea typeface="inpin heiti"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4000">
        <p14:prism/>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729"/>
                                  </p:stCondLst>
                                  <p:childTnLst>
                                    <p:set>
                                      <p:cBhvr>
                                        <p:cTn id="6" dur="1" fill="hold">
                                          <p:stCondLst>
                                            <p:cond delay="0"/>
                                          </p:stCondLst>
                                        </p:cTn>
                                        <p:tgtEl>
                                          <p:spTgt spid="316"/>
                                        </p:tgtEl>
                                        <p:attrNameLst>
                                          <p:attrName>style.visibility</p:attrName>
                                        </p:attrNameLst>
                                      </p:cBhvr>
                                      <p:to>
                                        <p:strVal val="visible"/>
                                      </p:to>
                                    </p:set>
                                    <p:animEffect transition="in" filter="fade">
                                      <p:cBhvr>
                                        <p:cTn id="7" dur="500"/>
                                        <p:tgtEl>
                                          <p:spTgt spid="316"/>
                                        </p:tgtEl>
                                      </p:cBhvr>
                                    </p:animEffect>
                                  </p:childTnLst>
                                </p:cTn>
                              </p:par>
                              <p:par>
                                <p:cTn id="8" presetID="10" presetClass="entr" presetSubtype="0" fill="hold" nodeType="withEffect">
                                  <p:stCondLst>
                                    <p:cond delay="181"/>
                                  </p:stCondLst>
                                  <p:childTnLst>
                                    <p:set>
                                      <p:cBhvr>
                                        <p:cTn id="9" dur="1" fill="hold">
                                          <p:stCondLst>
                                            <p:cond delay="0"/>
                                          </p:stCondLst>
                                        </p:cTn>
                                        <p:tgtEl>
                                          <p:spTgt spid="251"/>
                                        </p:tgtEl>
                                        <p:attrNameLst>
                                          <p:attrName>style.visibility</p:attrName>
                                        </p:attrNameLst>
                                      </p:cBhvr>
                                      <p:to>
                                        <p:strVal val="visible"/>
                                      </p:to>
                                    </p:set>
                                    <p:animEffect transition="in" filter="fade">
                                      <p:cBhvr>
                                        <p:cTn id="10" dur="500"/>
                                        <p:tgtEl>
                                          <p:spTgt spid="251"/>
                                        </p:tgtEl>
                                      </p:cBhvr>
                                    </p:animEffect>
                                  </p:childTnLst>
                                </p:cTn>
                              </p:par>
                              <p:par>
                                <p:cTn id="11" presetID="10" presetClass="entr" presetSubtype="0" fill="hold" nodeType="withEffect">
                                  <p:stCondLst>
                                    <p:cond delay="556"/>
                                  </p:stCondLst>
                                  <p:childTnLst>
                                    <p:set>
                                      <p:cBhvr>
                                        <p:cTn id="12" dur="1" fill="hold">
                                          <p:stCondLst>
                                            <p:cond delay="0"/>
                                          </p:stCondLst>
                                        </p:cTn>
                                        <p:tgtEl>
                                          <p:spTgt spid="241"/>
                                        </p:tgtEl>
                                        <p:attrNameLst>
                                          <p:attrName>style.visibility</p:attrName>
                                        </p:attrNameLst>
                                      </p:cBhvr>
                                      <p:to>
                                        <p:strVal val="visible"/>
                                      </p:to>
                                    </p:set>
                                    <p:animEffect transition="in" filter="fade">
                                      <p:cBhvr>
                                        <p:cTn id="13" dur="500"/>
                                        <p:tgtEl>
                                          <p:spTgt spid="241"/>
                                        </p:tgtEl>
                                      </p:cBhvr>
                                    </p:animEffect>
                                  </p:childTnLst>
                                </p:cTn>
                              </p:par>
                              <p:par>
                                <p:cTn id="14" presetID="10" presetClass="entr" presetSubtype="0" fill="hold" nodeType="withEffect">
                                  <p:stCondLst>
                                    <p:cond delay="784"/>
                                  </p:stCondLst>
                                  <p:childTnLst>
                                    <p:set>
                                      <p:cBhvr>
                                        <p:cTn id="15" dur="1" fill="hold">
                                          <p:stCondLst>
                                            <p:cond delay="0"/>
                                          </p:stCondLst>
                                        </p:cTn>
                                        <p:tgtEl>
                                          <p:spTgt spid="211"/>
                                        </p:tgtEl>
                                        <p:attrNameLst>
                                          <p:attrName>style.visibility</p:attrName>
                                        </p:attrNameLst>
                                      </p:cBhvr>
                                      <p:to>
                                        <p:strVal val="visible"/>
                                      </p:to>
                                    </p:set>
                                    <p:animEffect transition="in" filter="fade">
                                      <p:cBhvr>
                                        <p:cTn id="16" dur="500"/>
                                        <p:tgtEl>
                                          <p:spTgt spid="211"/>
                                        </p:tgtEl>
                                      </p:cBhvr>
                                    </p:animEffect>
                                  </p:childTnLst>
                                </p:cTn>
                              </p:par>
                              <p:par>
                                <p:cTn id="17" presetID="10" presetClass="entr" presetSubtype="0" fill="hold" nodeType="withEffect">
                                  <p:stCondLst>
                                    <p:cond delay="195"/>
                                  </p:stCondLst>
                                  <p:childTnLst>
                                    <p:set>
                                      <p:cBhvr>
                                        <p:cTn id="18" dur="1" fill="hold">
                                          <p:stCondLst>
                                            <p:cond delay="0"/>
                                          </p:stCondLst>
                                        </p:cTn>
                                        <p:tgtEl>
                                          <p:spTgt spid="201"/>
                                        </p:tgtEl>
                                        <p:attrNameLst>
                                          <p:attrName>style.visibility</p:attrName>
                                        </p:attrNameLst>
                                      </p:cBhvr>
                                      <p:to>
                                        <p:strVal val="visible"/>
                                      </p:to>
                                    </p:set>
                                    <p:animEffect transition="in" filter="fade">
                                      <p:cBhvr>
                                        <p:cTn id="19" dur="500"/>
                                        <p:tgtEl>
                                          <p:spTgt spid="201"/>
                                        </p:tgtEl>
                                      </p:cBhvr>
                                    </p:animEffect>
                                  </p:childTnLst>
                                </p:cTn>
                              </p:par>
                              <p:par>
                                <p:cTn id="20" presetID="10" presetClass="entr" presetSubtype="0" fill="hold" nodeType="withEffect">
                                  <p:stCondLst>
                                    <p:cond delay="427"/>
                                  </p:stCondLst>
                                  <p:childTnLst>
                                    <p:set>
                                      <p:cBhvr>
                                        <p:cTn id="21" dur="1" fill="hold">
                                          <p:stCondLst>
                                            <p:cond delay="0"/>
                                          </p:stCondLst>
                                        </p:cTn>
                                        <p:tgtEl>
                                          <p:spTgt spid="191"/>
                                        </p:tgtEl>
                                        <p:attrNameLst>
                                          <p:attrName>style.visibility</p:attrName>
                                        </p:attrNameLst>
                                      </p:cBhvr>
                                      <p:to>
                                        <p:strVal val="visible"/>
                                      </p:to>
                                    </p:set>
                                    <p:animEffect transition="in" filter="fade">
                                      <p:cBhvr>
                                        <p:cTn id="22" dur="500"/>
                                        <p:tgtEl>
                                          <p:spTgt spid="191"/>
                                        </p:tgtEl>
                                      </p:cBhvr>
                                    </p:animEffect>
                                  </p:childTnLst>
                                </p:cTn>
                              </p:par>
                              <p:par>
                                <p:cTn id="23" presetID="10" presetClass="entr" presetSubtype="0" fill="hold" nodeType="withEffect">
                                  <p:stCondLst>
                                    <p:cond delay="85"/>
                                  </p:stCondLst>
                                  <p:childTnLst>
                                    <p:set>
                                      <p:cBhvr>
                                        <p:cTn id="24" dur="1" fill="hold">
                                          <p:stCondLst>
                                            <p:cond delay="0"/>
                                          </p:stCondLst>
                                        </p:cTn>
                                        <p:tgtEl>
                                          <p:spTgt spid="181"/>
                                        </p:tgtEl>
                                        <p:attrNameLst>
                                          <p:attrName>style.visibility</p:attrName>
                                        </p:attrNameLst>
                                      </p:cBhvr>
                                      <p:to>
                                        <p:strVal val="visible"/>
                                      </p:to>
                                    </p:set>
                                    <p:animEffect transition="in" filter="fade">
                                      <p:cBhvr>
                                        <p:cTn id="25" dur="500"/>
                                        <p:tgtEl>
                                          <p:spTgt spid="181"/>
                                        </p:tgtEl>
                                      </p:cBhvr>
                                    </p:animEffect>
                                  </p:childTnLst>
                                </p:cTn>
                              </p:par>
                              <p:par>
                                <p:cTn id="26" presetID="10" presetClass="entr" presetSubtype="0" fill="hold" nodeType="withEffect">
                                  <p:stCondLst>
                                    <p:cond delay="800"/>
                                  </p:stCondLst>
                                  <p:childTnLst>
                                    <p:set>
                                      <p:cBhvr>
                                        <p:cTn id="27" dur="1" fill="hold">
                                          <p:stCondLst>
                                            <p:cond delay="0"/>
                                          </p:stCondLst>
                                        </p:cTn>
                                        <p:tgtEl>
                                          <p:spTgt spid="121"/>
                                        </p:tgtEl>
                                        <p:attrNameLst>
                                          <p:attrName>style.visibility</p:attrName>
                                        </p:attrNameLst>
                                      </p:cBhvr>
                                      <p:to>
                                        <p:strVal val="visible"/>
                                      </p:to>
                                    </p:set>
                                    <p:animEffect transition="in" filter="fade">
                                      <p:cBhvr>
                                        <p:cTn id="28" dur="500"/>
                                        <p:tgtEl>
                                          <p:spTgt spid="121"/>
                                        </p:tgtEl>
                                      </p:cBhvr>
                                    </p:animEffect>
                                  </p:childTnLst>
                                </p:cTn>
                              </p:par>
                              <p:par>
                                <p:cTn id="29" presetID="10" presetClass="entr" presetSubtype="0" fill="hold" nodeType="withEffect">
                                  <p:stCondLst>
                                    <p:cond delay="541"/>
                                  </p:stCondLst>
                                  <p:childTnLst>
                                    <p:set>
                                      <p:cBhvr>
                                        <p:cTn id="30" dur="1" fill="hold">
                                          <p:stCondLst>
                                            <p:cond delay="0"/>
                                          </p:stCondLst>
                                        </p:cTn>
                                        <p:tgtEl>
                                          <p:spTgt spid="131"/>
                                        </p:tgtEl>
                                        <p:attrNameLst>
                                          <p:attrName>style.visibility</p:attrName>
                                        </p:attrNameLst>
                                      </p:cBhvr>
                                      <p:to>
                                        <p:strVal val="visible"/>
                                      </p:to>
                                    </p:set>
                                    <p:animEffect transition="in" filter="fade">
                                      <p:cBhvr>
                                        <p:cTn id="31" dur="500"/>
                                        <p:tgtEl>
                                          <p:spTgt spid="131"/>
                                        </p:tgtEl>
                                      </p:cBhvr>
                                    </p:animEffect>
                                  </p:childTnLst>
                                </p:cTn>
                              </p:par>
                              <p:par>
                                <p:cTn id="32" presetID="10" presetClass="entr" presetSubtype="0" fill="hold" nodeType="withEffect">
                                  <p:stCondLst>
                                    <p:cond delay="13"/>
                                  </p:stCondLst>
                                  <p:childTnLst>
                                    <p:set>
                                      <p:cBhvr>
                                        <p:cTn id="33" dur="1" fill="hold">
                                          <p:stCondLst>
                                            <p:cond delay="0"/>
                                          </p:stCondLst>
                                        </p:cTn>
                                        <p:tgtEl>
                                          <p:spTgt spid="141"/>
                                        </p:tgtEl>
                                        <p:attrNameLst>
                                          <p:attrName>style.visibility</p:attrName>
                                        </p:attrNameLst>
                                      </p:cBhvr>
                                      <p:to>
                                        <p:strVal val="visible"/>
                                      </p:to>
                                    </p:set>
                                    <p:animEffect transition="in" filter="fade">
                                      <p:cBhvr>
                                        <p:cTn id="34" dur="500"/>
                                        <p:tgtEl>
                                          <p:spTgt spid="141"/>
                                        </p:tgtEl>
                                      </p:cBhvr>
                                    </p:animEffect>
                                  </p:childTnLst>
                                </p:cTn>
                              </p:par>
                              <p:par>
                                <p:cTn id="35" presetID="10" presetClass="entr" presetSubtype="0" fill="hold" nodeType="withEffect">
                                  <p:stCondLst>
                                    <p:cond delay="460"/>
                                  </p:stCondLst>
                                  <p:childTnLst>
                                    <p:set>
                                      <p:cBhvr>
                                        <p:cTn id="36" dur="1" fill="hold">
                                          <p:stCondLst>
                                            <p:cond delay="0"/>
                                          </p:stCondLst>
                                        </p:cTn>
                                        <p:tgtEl>
                                          <p:spTgt spid="151"/>
                                        </p:tgtEl>
                                        <p:attrNameLst>
                                          <p:attrName>style.visibility</p:attrName>
                                        </p:attrNameLst>
                                      </p:cBhvr>
                                      <p:to>
                                        <p:strVal val="visible"/>
                                      </p:to>
                                    </p:set>
                                    <p:animEffect transition="in" filter="fade">
                                      <p:cBhvr>
                                        <p:cTn id="37" dur="500"/>
                                        <p:tgtEl>
                                          <p:spTgt spid="151"/>
                                        </p:tgtEl>
                                      </p:cBhvr>
                                    </p:animEffect>
                                  </p:childTnLst>
                                </p:cTn>
                              </p:par>
                              <p:par>
                                <p:cTn id="38" presetID="10" presetClass="entr" presetSubtype="0" fill="hold" nodeType="withEffect">
                                  <p:stCondLst>
                                    <p:cond delay="80"/>
                                  </p:stCondLst>
                                  <p:childTnLst>
                                    <p:set>
                                      <p:cBhvr>
                                        <p:cTn id="39" dur="1" fill="hold">
                                          <p:stCondLst>
                                            <p:cond delay="0"/>
                                          </p:stCondLst>
                                        </p:cTn>
                                        <p:tgtEl>
                                          <p:spTgt spid="161"/>
                                        </p:tgtEl>
                                        <p:attrNameLst>
                                          <p:attrName>style.visibility</p:attrName>
                                        </p:attrNameLst>
                                      </p:cBhvr>
                                      <p:to>
                                        <p:strVal val="visible"/>
                                      </p:to>
                                    </p:set>
                                    <p:animEffect transition="in" filter="fade">
                                      <p:cBhvr>
                                        <p:cTn id="40" dur="500"/>
                                        <p:tgtEl>
                                          <p:spTgt spid="161"/>
                                        </p:tgtEl>
                                      </p:cBhvr>
                                    </p:animEffect>
                                  </p:childTnLst>
                                </p:cTn>
                              </p:par>
                              <p:par>
                                <p:cTn id="41" presetID="10" presetClass="entr" presetSubtype="0" fill="hold" nodeType="withEffect">
                                  <p:stCondLst>
                                    <p:cond delay="82"/>
                                  </p:stCondLst>
                                  <p:childTnLst>
                                    <p:set>
                                      <p:cBhvr>
                                        <p:cTn id="42" dur="1" fill="hold">
                                          <p:stCondLst>
                                            <p:cond delay="0"/>
                                          </p:stCondLst>
                                        </p:cTn>
                                        <p:tgtEl>
                                          <p:spTgt spid="171"/>
                                        </p:tgtEl>
                                        <p:attrNameLst>
                                          <p:attrName>style.visibility</p:attrName>
                                        </p:attrNameLst>
                                      </p:cBhvr>
                                      <p:to>
                                        <p:strVal val="visible"/>
                                      </p:to>
                                    </p:set>
                                    <p:animEffect transition="in" filter="fade">
                                      <p:cBhvr>
                                        <p:cTn id="43" dur="500"/>
                                        <p:tgtEl>
                                          <p:spTgt spid="171"/>
                                        </p:tgtEl>
                                      </p:cBhvr>
                                    </p:animEffect>
                                  </p:childTnLst>
                                </p:cTn>
                              </p:par>
                              <p:par>
                                <p:cTn id="44" presetID="10" presetClass="entr" presetSubtype="0" fill="hold" nodeType="withEffect">
                                  <p:stCondLst>
                                    <p:cond delay="639"/>
                                  </p:stCondLst>
                                  <p:childTnLst>
                                    <p:set>
                                      <p:cBhvr>
                                        <p:cTn id="45" dur="1" fill="hold">
                                          <p:stCondLst>
                                            <p:cond delay="0"/>
                                          </p:stCondLst>
                                        </p:cTn>
                                        <p:tgtEl>
                                          <p:spTgt spid="91"/>
                                        </p:tgtEl>
                                        <p:attrNameLst>
                                          <p:attrName>style.visibility</p:attrName>
                                        </p:attrNameLst>
                                      </p:cBhvr>
                                      <p:to>
                                        <p:strVal val="visible"/>
                                      </p:to>
                                    </p:set>
                                    <p:animEffect transition="in" filter="fade">
                                      <p:cBhvr>
                                        <p:cTn id="46" dur="500"/>
                                        <p:tgtEl>
                                          <p:spTgt spid="91"/>
                                        </p:tgtEl>
                                      </p:cBhvr>
                                    </p:animEffect>
                                  </p:childTnLst>
                                </p:cTn>
                              </p:par>
                              <p:par>
                                <p:cTn id="47" presetID="10" presetClass="entr" presetSubtype="0" fill="hold" nodeType="withEffect">
                                  <p:stCondLst>
                                    <p:cond delay="228"/>
                                  </p:stCondLst>
                                  <p:childTnLst>
                                    <p:set>
                                      <p:cBhvr>
                                        <p:cTn id="48" dur="1" fill="hold">
                                          <p:stCondLst>
                                            <p:cond delay="0"/>
                                          </p:stCondLst>
                                        </p:cTn>
                                        <p:tgtEl>
                                          <p:spTgt spid="81"/>
                                        </p:tgtEl>
                                        <p:attrNameLst>
                                          <p:attrName>style.visibility</p:attrName>
                                        </p:attrNameLst>
                                      </p:cBhvr>
                                      <p:to>
                                        <p:strVal val="visible"/>
                                      </p:to>
                                    </p:set>
                                    <p:animEffect transition="in" filter="fade">
                                      <p:cBhvr>
                                        <p:cTn id="49" dur="500"/>
                                        <p:tgtEl>
                                          <p:spTgt spid="81"/>
                                        </p:tgtEl>
                                      </p:cBhvr>
                                    </p:animEffect>
                                  </p:childTnLst>
                                </p:cTn>
                              </p:par>
                              <p:par>
                                <p:cTn id="50" presetID="10" presetClass="entr" presetSubtype="0" fill="hold" nodeType="withEffect">
                                  <p:stCondLst>
                                    <p:cond delay="37"/>
                                  </p:stCondLst>
                                  <p:childTnLst>
                                    <p:set>
                                      <p:cBhvr>
                                        <p:cTn id="51" dur="1" fill="hold">
                                          <p:stCondLst>
                                            <p:cond delay="0"/>
                                          </p:stCondLst>
                                        </p:cTn>
                                        <p:tgtEl>
                                          <p:spTgt spid="111"/>
                                        </p:tgtEl>
                                        <p:attrNameLst>
                                          <p:attrName>style.visibility</p:attrName>
                                        </p:attrNameLst>
                                      </p:cBhvr>
                                      <p:to>
                                        <p:strVal val="visible"/>
                                      </p:to>
                                    </p:set>
                                    <p:animEffect transition="in" filter="fade">
                                      <p:cBhvr>
                                        <p:cTn id="52" dur="500"/>
                                        <p:tgtEl>
                                          <p:spTgt spid="111"/>
                                        </p:tgtEl>
                                      </p:cBhvr>
                                    </p:animEffect>
                                  </p:childTnLst>
                                </p:cTn>
                              </p:par>
                              <p:par>
                                <p:cTn id="53" presetID="10" presetClass="entr" presetSubtype="0" fill="hold" nodeType="withEffect">
                                  <p:stCondLst>
                                    <p:cond delay="237"/>
                                  </p:stCondLst>
                                  <p:childTnLst>
                                    <p:set>
                                      <p:cBhvr>
                                        <p:cTn id="54" dur="1" fill="hold">
                                          <p:stCondLst>
                                            <p:cond delay="0"/>
                                          </p:stCondLst>
                                        </p:cTn>
                                        <p:tgtEl>
                                          <p:spTgt spid="41"/>
                                        </p:tgtEl>
                                        <p:attrNameLst>
                                          <p:attrName>style.visibility</p:attrName>
                                        </p:attrNameLst>
                                      </p:cBhvr>
                                      <p:to>
                                        <p:strVal val="visible"/>
                                      </p:to>
                                    </p:set>
                                    <p:animEffect transition="in" filter="fade">
                                      <p:cBhvr>
                                        <p:cTn id="55" dur="500"/>
                                        <p:tgtEl>
                                          <p:spTgt spid="41"/>
                                        </p:tgtEl>
                                      </p:cBhvr>
                                    </p:animEffect>
                                  </p:childTnLst>
                                </p:cTn>
                              </p:par>
                              <p:par>
                                <p:cTn id="56" presetID="10" presetClass="entr" presetSubtype="0" fill="hold" nodeType="withEffect">
                                  <p:stCondLst>
                                    <p:cond delay="306"/>
                                  </p:stCondLst>
                                  <p:childTnLst>
                                    <p:set>
                                      <p:cBhvr>
                                        <p:cTn id="57" dur="1" fill="hold">
                                          <p:stCondLst>
                                            <p:cond delay="0"/>
                                          </p:stCondLst>
                                        </p:cTn>
                                        <p:tgtEl>
                                          <p:spTgt spid="51"/>
                                        </p:tgtEl>
                                        <p:attrNameLst>
                                          <p:attrName>style.visibility</p:attrName>
                                        </p:attrNameLst>
                                      </p:cBhvr>
                                      <p:to>
                                        <p:strVal val="visible"/>
                                      </p:to>
                                    </p:set>
                                    <p:animEffect transition="in" filter="fade">
                                      <p:cBhvr>
                                        <p:cTn id="58" dur="500"/>
                                        <p:tgtEl>
                                          <p:spTgt spid="51"/>
                                        </p:tgtEl>
                                      </p:cBhvr>
                                    </p:animEffect>
                                  </p:childTnLst>
                                </p:cTn>
                              </p:par>
                              <p:par>
                                <p:cTn id="59" presetID="10" presetClass="entr" presetSubtype="0" fill="hold" nodeType="withEffect">
                                  <p:stCondLst>
                                    <p:cond delay="241"/>
                                  </p:stCondLst>
                                  <p:childTnLst>
                                    <p:set>
                                      <p:cBhvr>
                                        <p:cTn id="60" dur="1" fill="hold">
                                          <p:stCondLst>
                                            <p:cond delay="0"/>
                                          </p:stCondLst>
                                        </p:cTn>
                                        <p:tgtEl>
                                          <p:spTgt spid="61"/>
                                        </p:tgtEl>
                                        <p:attrNameLst>
                                          <p:attrName>style.visibility</p:attrName>
                                        </p:attrNameLst>
                                      </p:cBhvr>
                                      <p:to>
                                        <p:strVal val="visible"/>
                                      </p:to>
                                    </p:set>
                                    <p:animEffect transition="in" filter="fade">
                                      <p:cBhvr>
                                        <p:cTn id="61" dur="500"/>
                                        <p:tgtEl>
                                          <p:spTgt spid="61"/>
                                        </p:tgtEl>
                                      </p:cBhvr>
                                    </p:animEffect>
                                  </p:childTnLst>
                                </p:cTn>
                              </p:par>
                              <p:par>
                                <p:cTn id="62" presetID="10" presetClass="entr" presetSubtype="0" fill="hold" nodeType="withEffect">
                                  <p:stCondLst>
                                    <p:cond delay="759"/>
                                  </p:stCondLst>
                                  <p:childTnLst>
                                    <p:set>
                                      <p:cBhvr>
                                        <p:cTn id="63" dur="1" fill="hold">
                                          <p:stCondLst>
                                            <p:cond delay="0"/>
                                          </p:stCondLst>
                                        </p:cTn>
                                        <p:tgtEl>
                                          <p:spTgt spid="71"/>
                                        </p:tgtEl>
                                        <p:attrNameLst>
                                          <p:attrName>style.visibility</p:attrName>
                                        </p:attrNameLst>
                                      </p:cBhvr>
                                      <p:to>
                                        <p:strVal val="visible"/>
                                      </p:to>
                                    </p:set>
                                    <p:animEffect transition="in" filter="fade">
                                      <p:cBhvr>
                                        <p:cTn id="64" dur="500"/>
                                        <p:tgtEl>
                                          <p:spTgt spid="71"/>
                                        </p:tgtEl>
                                      </p:cBhvr>
                                    </p:animEffect>
                                  </p:childTnLst>
                                </p:cTn>
                              </p:par>
                              <p:par>
                                <p:cTn id="65" presetID="10" presetClass="entr" presetSubtype="0" fill="hold" nodeType="withEffect">
                                  <p:stCondLst>
                                    <p:cond delay="784"/>
                                  </p:stCondLst>
                                  <p:childTnLst>
                                    <p:set>
                                      <p:cBhvr>
                                        <p:cTn id="66" dur="1" fill="hold">
                                          <p:stCondLst>
                                            <p:cond delay="0"/>
                                          </p:stCondLst>
                                        </p:cTn>
                                        <p:tgtEl>
                                          <p:spTgt spid="20"/>
                                        </p:tgtEl>
                                        <p:attrNameLst>
                                          <p:attrName>style.visibility</p:attrName>
                                        </p:attrNameLst>
                                      </p:cBhvr>
                                      <p:to>
                                        <p:strVal val="visible"/>
                                      </p:to>
                                    </p:set>
                                    <p:animEffect transition="in" filter="fade">
                                      <p:cBhvr>
                                        <p:cTn id="67" dur="500"/>
                                        <p:tgtEl>
                                          <p:spTgt spid="20"/>
                                        </p:tgtEl>
                                      </p:cBhvr>
                                    </p:animEffect>
                                  </p:childTnLst>
                                </p:cTn>
                              </p:par>
                              <p:par>
                                <p:cTn id="68" presetID="10" presetClass="entr" presetSubtype="0" fill="hold" nodeType="withEffect">
                                  <p:stCondLst>
                                    <p:cond delay="321"/>
                                  </p:stCondLst>
                                  <p:childTnLst>
                                    <p:set>
                                      <p:cBhvr>
                                        <p:cTn id="69" dur="1" fill="hold">
                                          <p:stCondLst>
                                            <p:cond delay="0"/>
                                          </p:stCondLst>
                                        </p:cTn>
                                        <p:tgtEl>
                                          <p:spTgt spid="31"/>
                                        </p:tgtEl>
                                        <p:attrNameLst>
                                          <p:attrName>style.visibility</p:attrName>
                                        </p:attrNameLst>
                                      </p:cBhvr>
                                      <p:to>
                                        <p:strVal val="visible"/>
                                      </p:to>
                                    </p:set>
                                    <p:animEffect transition="in" filter="fade">
                                      <p:cBhvr>
                                        <p:cTn id="70" dur="500"/>
                                        <p:tgtEl>
                                          <p:spTgt spid="31"/>
                                        </p:tgtEl>
                                      </p:cBhvr>
                                    </p:animEffect>
                                  </p:childTnLst>
                                </p:cTn>
                              </p:par>
                              <p:par>
                                <p:cTn id="71" presetID="10" presetClass="entr" presetSubtype="0" fill="hold" nodeType="withEffect">
                                  <p:stCondLst>
                                    <p:cond delay="223"/>
                                  </p:stCondLst>
                                  <p:childTnLst>
                                    <p:set>
                                      <p:cBhvr>
                                        <p:cTn id="72" dur="1" fill="hold">
                                          <p:stCondLst>
                                            <p:cond delay="0"/>
                                          </p:stCondLst>
                                        </p:cTn>
                                        <p:tgtEl>
                                          <p:spTgt spid="21"/>
                                        </p:tgtEl>
                                        <p:attrNameLst>
                                          <p:attrName>style.visibility</p:attrName>
                                        </p:attrNameLst>
                                      </p:cBhvr>
                                      <p:to>
                                        <p:strVal val="visible"/>
                                      </p:to>
                                    </p:set>
                                    <p:animEffect transition="in" filter="fade">
                                      <p:cBhvr>
                                        <p:cTn id="73" dur="500"/>
                                        <p:tgtEl>
                                          <p:spTgt spid="21"/>
                                        </p:tgtEl>
                                      </p:cBhvr>
                                    </p:animEffect>
                                  </p:childTnLst>
                                </p:cTn>
                              </p:par>
                              <p:par>
                                <p:cTn id="74" presetID="10" presetClass="entr" presetSubtype="0" fill="hold" nodeType="withEffect">
                                  <p:stCondLst>
                                    <p:cond delay="128"/>
                                  </p:stCondLst>
                                  <p:childTnLst>
                                    <p:set>
                                      <p:cBhvr>
                                        <p:cTn id="75" dur="1" fill="hold">
                                          <p:stCondLst>
                                            <p:cond delay="0"/>
                                          </p:stCondLst>
                                        </p:cTn>
                                        <p:tgtEl>
                                          <p:spTgt spid="221"/>
                                        </p:tgtEl>
                                        <p:attrNameLst>
                                          <p:attrName>style.visibility</p:attrName>
                                        </p:attrNameLst>
                                      </p:cBhvr>
                                      <p:to>
                                        <p:strVal val="visible"/>
                                      </p:to>
                                    </p:set>
                                    <p:animEffect transition="in" filter="fade">
                                      <p:cBhvr>
                                        <p:cTn id="76" dur="500"/>
                                        <p:tgtEl>
                                          <p:spTgt spid="221"/>
                                        </p:tgtEl>
                                      </p:cBhvr>
                                    </p:animEffect>
                                  </p:childTnLst>
                                </p:cTn>
                              </p:par>
                              <p:par>
                                <p:cTn id="77" presetID="10" presetClass="entr" presetSubtype="0" fill="hold" nodeType="withEffect">
                                  <p:stCondLst>
                                    <p:cond delay="130"/>
                                  </p:stCondLst>
                                  <p:childTnLst>
                                    <p:set>
                                      <p:cBhvr>
                                        <p:cTn id="78" dur="1" fill="hold">
                                          <p:stCondLst>
                                            <p:cond delay="0"/>
                                          </p:stCondLst>
                                        </p:cTn>
                                        <p:tgtEl>
                                          <p:spTgt spid="231"/>
                                        </p:tgtEl>
                                        <p:attrNameLst>
                                          <p:attrName>style.visibility</p:attrName>
                                        </p:attrNameLst>
                                      </p:cBhvr>
                                      <p:to>
                                        <p:strVal val="visible"/>
                                      </p:to>
                                    </p:set>
                                    <p:animEffect transition="in" filter="fade">
                                      <p:cBhvr>
                                        <p:cTn id="79" dur="500"/>
                                        <p:tgtEl>
                                          <p:spTgt spid="231"/>
                                        </p:tgtEl>
                                      </p:cBhvr>
                                    </p:animEffect>
                                  </p:childTnLst>
                                </p:cTn>
                              </p:par>
                              <p:par>
                                <p:cTn id="80" presetID="10" presetClass="entr" presetSubtype="0" fill="hold" nodeType="withEffect">
                                  <p:stCondLst>
                                    <p:cond delay="517"/>
                                  </p:stCondLst>
                                  <p:childTnLst>
                                    <p:set>
                                      <p:cBhvr>
                                        <p:cTn id="81" dur="1" fill="hold">
                                          <p:stCondLst>
                                            <p:cond delay="0"/>
                                          </p:stCondLst>
                                        </p:cTn>
                                        <p:tgtEl>
                                          <p:spTgt spid="261"/>
                                        </p:tgtEl>
                                        <p:attrNameLst>
                                          <p:attrName>style.visibility</p:attrName>
                                        </p:attrNameLst>
                                      </p:cBhvr>
                                      <p:to>
                                        <p:strVal val="visible"/>
                                      </p:to>
                                    </p:set>
                                    <p:animEffect transition="in" filter="fade">
                                      <p:cBhvr>
                                        <p:cTn id="82" dur="500"/>
                                        <p:tgtEl>
                                          <p:spTgt spid="261"/>
                                        </p:tgtEl>
                                      </p:cBhvr>
                                    </p:animEffect>
                                  </p:childTnLst>
                                </p:cTn>
                              </p:par>
                              <p:par>
                                <p:cTn id="83" presetID="10" presetClass="entr" presetSubtype="0" fill="hold" nodeType="withEffect">
                                  <p:stCondLst>
                                    <p:cond delay="328"/>
                                  </p:stCondLst>
                                  <p:childTnLst>
                                    <p:set>
                                      <p:cBhvr>
                                        <p:cTn id="84" dur="1" fill="hold">
                                          <p:stCondLst>
                                            <p:cond delay="0"/>
                                          </p:stCondLst>
                                        </p:cTn>
                                        <p:tgtEl>
                                          <p:spTgt spid="271"/>
                                        </p:tgtEl>
                                        <p:attrNameLst>
                                          <p:attrName>style.visibility</p:attrName>
                                        </p:attrNameLst>
                                      </p:cBhvr>
                                      <p:to>
                                        <p:strVal val="visible"/>
                                      </p:to>
                                    </p:set>
                                    <p:animEffect transition="in" filter="fade">
                                      <p:cBhvr>
                                        <p:cTn id="85" dur="500"/>
                                        <p:tgtEl>
                                          <p:spTgt spid="271"/>
                                        </p:tgtEl>
                                      </p:cBhvr>
                                    </p:animEffect>
                                  </p:childTnLst>
                                </p:cTn>
                              </p:par>
                              <p:par>
                                <p:cTn id="86" presetID="10" presetClass="entr" presetSubtype="0" fill="hold" nodeType="withEffect">
                                  <p:stCondLst>
                                    <p:cond delay="330"/>
                                  </p:stCondLst>
                                  <p:childTnLst>
                                    <p:set>
                                      <p:cBhvr>
                                        <p:cTn id="87" dur="1" fill="hold">
                                          <p:stCondLst>
                                            <p:cond delay="0"/>
                                          </p:stCondLst>
                                        </p:cTn>
                                        <p:tgtEl>
                                          <p:spTgt spid="281"/>
                                        </p:tgtEl>
                                        <p:attrNameLst>
                                          <p:attrName>style.visibility</p:attrName>
                                        </p:attrNameLst>
                                      </p:cBhvr>
                                      <p:to>
                                        <p:strVal val="visible"/>
                                      </p:to>
                                    </p:set>
                                    <p:animEffect transition="in" filter="fade">
                                      <p:cBhvr>
                                        <p:cTn id="88" dur="500"/>
                                        <p:tgtEl>
                                          <p:spTgt spid="281"/>
                                        </p:tgtEl>
                                      </p:cBhvr>
                                    </p:animEffect>
                                  </p:childTnLst>
                                </p:cTn>
                              </p:par>
                              <p:par>
                                <p:cTn id="89" presetID="10" presetClass="entr" presetSubtype="0" fill="hold" nodeType="withEffect">
                                  <p:stCondLst>
                                    <p:cond delay="570"/>
                                  </p:stCondLst>
                                  <p:childTnLst>
                                    <p:set>
                                      <p:cBhvr>
                                        <p:cTn id="90" dur="1" fill="hold">
                                          <p:stCondLst>
                                            <p:cond delay="0"/>
                                          </p:stCondLst>
                                        </p:cTn>
                                        <p:tgtEl>
                                          <p:spTgt spid="291"/>
                                        </p:tgtEl>
                                        <p:attrNameLst>
                                          <p:attrName>style.visibility</p:attrName>
                                        </p:attrNameLst>
                                      </p:cBhvr>
                                      <p:to>
                                        <p:strVal val="visible"/>
                                      </p:to>
                                    </p:set>
                                    <p:animEffect transition="in" filter="fade">
                                      <p:cBhvr>
                                        <p:cTn id="91" dur="500"/>
                                        <p:tgtEl>
                                          <p:spTgt spid="291"/>
                                        </p:tgtEl>
                                      </p:cBhvr>
                                    </p:animEffect>
                                  </p:childTnLst>
                                </p:cTn>
                              </p:par>
                              <p:par>
                                <p:cTn id="92" presetID="10" presetClass="entr" presetSubtype="0" fill="hold" nodeType="withEffect">
                                  <p:stCondLst>
                                    <p:cond delay="261"/>
                                  </p:stCondLst>
                                  <p:childTnLst>
                                    <p:set>
                                      <p:cBhvr>
                                        <p:cTn id="93" dur="1" fill="hold">
                                          <p:stCondLst>
                                            <p:cond delay="0"/>
                                          </p:stCondLst>
                                        </p:cTn>
                                        <p:tgtEl>
                                          <p:spTgt spid="101"/>
                                        </p:tgtEl>
                                        <p:attrNameLst>
                                          <p:attrName>style.visibility</p:attrName>
                                        </p:attrNameLst>
                                      </p:cBhvr>
                                      <p:to>
                                        <p:strVal val="visible"/>
                                      </p:to>
                                    </p:set>
                                    <p:animEffect transition="in" filter="fade">
                                      <p:cBhvr>
                                        <p:cTn id="94" dur="500"/>
                                        <p:tgtEl>
                                          <p:spTgt spid="101"/>
                                        </p:tgtEl>
                                      </p:cBhvr>
                                    </p:animEffect>
                                  </p:childTnLst>
                                </p:cTn>
                              </p:par>
                              <p:par>
                                <p:cTn id="95" presetID="10" presetClass="entr" presetSubtype="0" fill="hold" nodeType="withEffect">
                                  <p:stCondLst>
                                    <p:cond delay="507"/>
                                  </p:stCondLst>
                                  <p:childTnLst>
                                    <p:set>
                                      <p:cBhvr>
                                        <p:cTn id="96" dur="1" fill="hold">
                                          <p:stCondLst>
                                            <p:cond delay="0"/>
                                          </p:stCondLst>
                                        </p:cTn>
                                        <p:tgtEl>
                                          <p:spTgt spid="306"/>
                                        </p:tgtEl>
                                        <p:attrNameLst>
                                          <p:attrName>style.visibility</p:attrName>
                                        </p:attrNameLst>
                                      </p:cBhvr>
                                      <p:to>
                                        <p:strVal val="visible"/>
                                      </p:to>
                                    </p:set>
                                    <p:animEffect transition="in" filter="fade">
                                      <p:cBhvr>
                                        <p:cTn id="97" dur="500"/>
                                        <p:tgtEl>
                                          <p:spTgt spid="306"/>
                                        </p:tgtEl>
                                      </p:cBhvr>
                                    </p:animEffect>
                                  </p:childTnLst>
                                </p:cTn>
                              </p:par>
                              <p:par>
                                <p:cTn id="98" presetID="10" presetClass="entr" presetSubtype="0" fill="hold" nodeType="withEffect">
                                  <p:stCondLst>
                                    <p:cond delay="166"/>
                                  </p:stCondLst>
                                  <p:childTnLst>
                                    <p:set>
                                      <p:cBhvr>
                                        <p:cTn id="99" dur="1" fill="hold">
                                          <p:stCondLst>
                                            <p:cond delay="0"/>
                                          </p:stCondLst>
                                        </p:cTn>
                                        <p:tgtEl>
                                          <p:spTgt spid="326"/>
                                        </p:tgtEl>
                                        <p:attrNameLst>
                                          <p:attrName>style.visibility</p:attrName>
                                        </p:attrNameLst>
                                      </p:cBhvr>
                                      <p:to>
                                        <p:strVal val="visible"/>
                                      </p:to>
                                    </p:set>
                                    <p:animEffect transition="in" filter="fade">
                                      <p:cBhvr>
                                        <p:cTn id="100" dur="500"/>
                                        <p:tgtEl>
                                          <p:spTgt spid="326"/>
                                        </p:tgtEl>
                                      </p:cBhvr>
                                    </p:animEffect>
                                  </p:childTnLst>
                                </p:cTn>
                              </p:par>
                              <p:par>
                                <p:cTn id="101" presetID="10" presetClass="entr" presetSubtype="0" fill="hold" nodeType="withEffect">
                                  <p:stCondLst>
                                    <p:cond delay="149"/>
                                  </p:stCondLst>
                                  <p:childTnLst>
                                    <p:set>
                                      <p:cBhvr>
                                        <p:cTn id="102" dur="1" fill="hold">
                                          <p:stCondLst>
                                            <p:cond delay="0"/>
                                          </p:stCondLst>
                                        </p:cTn>
                                        <p:tgtEl>
                                          <p:spTgt spid="336"/>
                                        </p:tgtEl>
                                        <p:attrNameLst>
                                          <p:attrName>style.visibility</p:attrName>
                                        </p:attrNameLst>
                                      </p:cBhvr>
                                      <p:to>
                                        <p:strVal val="visible"/>
                                      </p:to>
                                    </p:set>
                                    <p:animEffect transition="in" filter="fade">
                                      <p:cBhvr>
                                        <p:cTn id="103" dur="500"/>
                                        <p:tgtEl>
                                          <p:spTgt spid="336"/>
                                        </p:tgtEl>
                                      </p:cBhvr>
                                    </p:animEffect>
                                  </p:childTnLst>
                                </p:cTn>
                              </p:par>
                              <p:par>
                                <p:cTn id="104" presetID="10" presetClass="entr" presetSubtype="0" fill="hold" nodeType="withEffect">
                                  <p:stCondLst>
                                    <p:cond delay="467"/>
                                  </p:stCondLst>
                                  <p:childTnLst>
                                    <p:set>
                                      <p:cBhvr>
                                        <p:cTn id="105" dur="1" fill="hold">
                                          <p:stCondLst>
                                            <p:cond delay="0"/>
                                          </p:stCondLst>
                                        </p:cTn>
                                        <p:tgtEl>
                                          <p:spTgt spid="346"/>
                                        </p:tgtEl>
                                        <p:attrNameLst>
                                          <p:attrName>style.visibility</p:attrName>
                                        </p:attrNameLst>
                                      </p:cBhvr>
                                      <p:to>
                                        <p:strVal val="visible"/>
                                      </p:to>
                                    </p:set>
                                    <p:animEffect transition="in" filter="fade">
                                      <p:cBhvr>
                                        <p:cTn id="106" dur="500"/>
                                        <p:tgtEl>
                                          <p:spTgt spid="346"/>
                                        </p:tgtEl>
                                      </p:cBhvr>
                                    </p:animEffect>
                                  </p:childTnLst>
                                </p:cTn>
                              </p:par>
                              <p:par>
                                <p:cTn id="107" presetID="10" presetClass="entr" presetSubtype="0" fill="hold" grpId="0" nodeType="withEffect">
                                  <p:stCondLst>
                                    <p:cond delay="1250"/>
                                  </p:stCondLst>
                                  <p:childTnLst>
                                    <p:set>
                                      <p:cBhvr>
                                        <p:cTn id="108" dur="1" fill="hold">
                                          <p:stCondLst>
                                            <p:cond delay="0"/>
                                          </p:stCondLst>
                                        </p:cTn>
                                        <p:tgtEl>
                                          <p:spTgt spid="359"/>
                                        </p:tgtEl>
                                        <p:attrNameLst>
                                          <p:attrName>style.visibility</p:attrName>
                                        </p:attrNameLst>
                                      </p:cBhvr>
                                      <p:to>
                                        <p:strVal val="visible"/>
                                      </p:to>
                                    </p:set>
                                    <p:animEffect transition="in" filter="fade">
                                      <p:cBhvr>
                                        <p:cTn id="109" dur="500"/>
                                        <p:tgtEl>
                                          <p:spTgt spid="359"/>
                                        </p:tgtEl>
                                      </p:cBhvr>
                                    </p:animEffect>
                                  </p:childTnLst>
                                </p:cTn>
                              </p:par>
                              <p:par>
                                <p:cTn id="110" presetID="10" presetClass="entr" presetSubtype="0" fill="hold" grpId="0" nodeType="withEffect">
                                  <p:stCondLst>
                                    <p:cond delay="1250"/>
                                  </p:stCondLst>
                                  <p:childTnLst>
                                    <p:set>
                                      <p:cBhvr>
                                        <p:cTn id="111" dur="1" fill="hold">
                                          <p:stCondLst>
                                            <p:cond delay="0"/>
                                          </p:stCondLst>
                                        </p:cTn>
                                        <p:tgtEl>
                                          <p:spTgt spid="360"/>
                                        </p:tgtEl>
                                        <p:attrNameLst>
                                          <p:attrName>style.visibility</p:attrName>
                                        </p:attrNameLst>
                                      </p:cBhvr>
                                      <p:to>
                                        <p:strVal val="visible"/>
                                      </p:to>
                                    </p:set>
                                    <p:animEffect transition="in" filter="fade">
                                      <p:cBhvr>
                                        <p:cTn id="112" dur="500"/>
                                        <p:tgtEl>
                                          <p:spTgt spid="360"/>
                                        </p:tgtEl>
                                      </p:cBhvr>
                                    </p:animEffect>
                                  </p:childTnLst>
                                </p:cTn>
                              </p:par>
                            </p:childTnLst>
                          </p:cTn>
                        </p:par>
                        <p:par>
                          <p:cTn id="113" fill="hold">
                            <p:stCondLst>
                              <p:cond delay="1229"/>
                            </p:stCondLst>
                            <p:childTnLst>
                              <p:par>
                                <p:cTn id="114" presetID="50" presetClass="entr" presetSubtype="0" decel="100000" fill="hold" grpId="0" nodeType="afterEffect">
                                  <p:stCondLst>
                                    <p:cond delay="0"/>
                                  </p:stCondLst>
                                  <p:iterate type="lt">
                                    <p:tmPct val="10000"/>
                                  </p:iterate>
                                  <p:childTnLst>
                                    <p:set>
                                      <p:cBhvr>
                                        <p:cTn id="115" dur="1" fill="hold">
                                          <p:stCondLst>
                                            <p:cond delay="0"/>
                                          </p:stCondLst>
                                        </p:cTn>
                                        <p:tgtEl>
                                          <p:spTgt spid="357">
                                            <p:bg/>
                                          </p:spTgt>
                                        </p:tgtEl>
                                        <p:attrNameLst>
                                          <p:attrName>style.visibility</p:attrName>
                                        </p:attrNameLst>
                                      </p:cBhvr>
                                      <p:to>
                                        <p:strVal val="visible"/>
                                      </p:to>
                                    </p:set>
                                    <p:anim calcmode="lin" valueType="num">
                                      <p:cBhvr>
                                        <p:cTn id="116" dur="500" fill="hold"/>
                                        <p:tgtEl>
                                          <p:spTgt spid="357">
                                            <p:bg/>
                                          </p:spTgt>
                                        </p:tgtEl>
                                        <p:attrNameLst>
                                          <p:attrName>ppt_w</p:attrName>
                                        </p:attrNameLst>
                                      </p:cBhvr>
                                      <p:tavLst>
                                        <p:tav tm="0">
                                          <p:val>
                                            <p:strVal val="#ppt_w+.3"/>
                                          </p:val>
                                        </p:tav>
                                        <p:tav tm="100000">
                                          <p:val>
                                            <p:strVal val="#ppt_w"/>
                                          </p:val>
                                        </p:tav>
                                      </p:tavLst>
                                    </p:anim>
                                    <p:anim calcmode="lin" valueType="num">
                                      <p:cBhvr>
                                        <p:cTn id="117" dur="500" fill="hold"/>
                                        <p:tgtEl>
                                          <p:spTgt spid="357">
                                            <p:bg/>
                                          </p:spTgt>
                                        </p:tgtEl>
                                        <p:attrNameLst>
                                          <p:attrName>ppt_h</p:attrName>
                                        </p:attrNameLst>
                                      </p:cBhvr>
                                      <p:tavLst>
                                        <p:tav tm="0">
                                          <p:val>
                                            <p:strVal val="#ppt_h"/>
                                          </p:val>
                                        </p:tav>
                                        <p:tav tm="100000">
                                          <p:val>
                                            <p:strVal val="#ppt_h"/>
                                          </p:val>
                                        </p:tav>
                                      </p:tavLst>
                                    </p:anim>
                                    <p:animEffect transition="in" filter="fade">
                                      <p:cBhvr>
                                        <p:cTn id="118" dur="500"/>
                                        <p:tgtEl>
                                          <p:spTgt spid="357">
                                            <p:bg/>
                                          </p:spTgt>
                                        </p:tgtEl>
                                      </p:cBhvr>
                                    </p:animEffect>
                                  </p:childTnLst>
                                </p:cTn>
                              </p:par>
                              <p:par>
                                <p:cTn id="119" presetID="50" presetClass="entr" presetSubtype="0" decel="100000" fill="hold" grpId="0" nodeType="withEffect">
                                  <p:stCondLst>
                                    <p:cond delay="0"/>
                                  </p:stCondLst>
                                  <p:iterate type="lt">
                                    <p:tmPct val="10000"/>
                                  </p:iterate>
                                  <p:childTnLst>
                                    <p:set>
                                      <p:cBhvr>
                                        <p:cTn id="120" dur="1" fill="hold">
                                          <p:stCondLst>
                                            <p:cond delay="0"/>
                                          </p:stCondLst>
                                        </p:cTn>
                                        <p:tgtEl>
                                          <p:spTgt spid="357">
                                            <p:txEl>
                                              <p:pRg st="0" end="0"/>
                                            </p:txEl>
                                          </p:spTgt>
                                        </p:tgtEl>
                                        <p:attrNameLst>
                                          <p:attrName>style.visibility</p:attrName>
                                        </p:attrNameLst>
                                      </p:cBhvr>
                                      <p:to>
                                        <p:strVal val="visible"/>
                                      </p:to>
                                    </p:set>
                                    <p:anim calcmode="lin" valueType="num">
                                      <p:cBhvr>
                                        <p:cTn id="121" dur="500" fill="hold"/>
                                        <p:tgtEl>
                                          <p:spTgt spid="357">
                                            <p:txEl>
                                              <p:pRg st="0" end="0"/>
                                            </p:txEl>
                                          </p:spTgt>
                                        </p:tgtEl>
                                        <p:attrNameLst>
                                          <p:attrName>ppt_w</p:attrName>
                                        </p:attrNameLst>
                                      </p:cBhvr>
                                      <p:tavLst>
                                        <p:tav tm="0">
                                          <p:val>
                                            <p:strVal val="#ppt_w+.3"/>
                                          </p:val>
                                        </p:tav>
                                        <p:tav tm="100000">
                                          <p:val>
                                            <p:strVal val="#ppt_w"/>
                                          </p:val>
                                        </p:tav>
                                      </p:tavLst>
                                    </p:anim>
                                    <p:anim calcmode="lin" valueType="num">
                                      <p:cBhvr>
                                        <p:cTn id="122" dur="500" fill="hold"/>
                                        <p:tgtEl>
                                          <p:spTgt spid="357">
                                            <p:txEl>
                                              <p:pRg st="0" end="0"/>
                                            </p:txEl>
                                          </p:spTgt>
                                        </p:tgtEl>
                                        <p:attrNameLst>
                                          <p:attrName>ppt_h</p:attrName>
                                        </p:attrNameLst>
                                      </p:cBhvr>
                                      <p:tavLst>
                                        <p:tav tm="0">
                                          <p:val>
                                            <p:strVal val="#ppt_h"/>
                                          </p:val>
                                        </p:tav>
                                        <p:tav tm="100000">
                                          <p:val>
                                            <p:strVal val="#ppt_h"/>
                                          </p:val>
                                        </p:tav>
                                      </p:tavLst>
                                    </p:anim>
                                    <p:animEffect transition="in" filter="fade">
                                      <p:cBhvr>
                                        <p:cTn id="123" dur="500"/>
                                        <p:tgtEl>
                                          <p:spTgt spid="357">
                                            <p:txEl>
                                              <p:pRg st="0" end="0"/>
                                            </p:txEl>
                                          </p:spTgt>
                                        </p:tgtEl>
                                      </p:cBhvr>
                                    </p:animEffect>
                                  </p:childTnLst>
                                </p:cTn>
                              </p:par>
                              <p:par>
                                <p:cTn id="124" presetID="50" presetClass="entr" presetSubtype="0" decel="100000" fill="hold" grpId="0" nodeType="withEffect">
                                  <p:stCondLst>
                                    <p:cond delay="250"/>
                                  </p:stCondLst>
                                  <p:iterate type="lt">
                                    <p:tmPct val="10000"/>
                                  </p:iterate>
                                  <p:childTnLst>
                                    <p:set>
                                      <p:cBhvr>
                                        <p:cTn id="125" dur="1" fill="hold">
                                          <p:stCondLst>
                                            <p:cond delay="0"/>
                                          </p:stCondLst>
                                        </p:cTn>
                                        <p:tgtEl>
                                          <p:spTgt spid="358">
                                            <p:bg/>
                                          </p:spTgt>
                                        </p:tgtEl>
                                        <p:attrNameLst>
                                          <p:attrName>style.visibility</p:attrName>
                                        </p:attrNameLst>
                                      </p:cBhvr>
                                      <p:to>
                                        <p:strVal val="visible"/>
                                      </p:to>
                                    </p:set>
                                    <p:anim calcmode="lin" valueType="num">
                                      <p:cBhvr>
                                        <p:cTn id="126" dur="500" fill="hold"/>
                                        <p:tgtEl>
                                          <p:spTgt spid="358">
                                            <p:bg/>
                                          </p:spTgt>
                                        </p:tgtEl>
                                        <p:attrNameLst>
                                          <p:attrName>ppt_w</p:attrName>
                                        </p:attrNameLst>
                                      </p:cBhvr>
                                      <p:tavLst>
                                        <p:tav tm="0">
                                          <p:val>
                                            <p:strVal val="#ppt_w+.3"/>
                                          </p:val>
                                        </p:tav>
                                        <p:tav tm="100000">
                                          <p:val>
                                            <p:strVal val="#ppt_w"/>
                                          </p:val>
                                        </p:tav>
                                      </p:tavLst>
                                    </p:anim>
                                    <p:anim calcmode="lin" valueType="num">
                                      <p:cBhvr>
                                        <p:cTn id="127" dur="500" fill="hold"/>
                                        <p:tgtEl>
                                          <p:spTgt spid="358">
                                            <p:bg/>
                                          </p:spTgt>
                                        </p:tgtEl>
                                        <p:attrNameLst>
                                          <p:attrName>ppt_h</p:attrName>
                                        </p:attrNameLst>
                                      </p:cBhvr>
                                      <p:tavLst>
                                        <p:tav tm="0">
                                          <p:val>
                                            <p:strVal val="#ppt_h"/>
                                          </p:val>
                                        </p:tav>
                                        <p:tav tm="100000">
                                          <p:val>
                                            <p:strVal val="#ppt_h"/>
                                          </p:val>
                                        </p:tav>
                                      </p:tavLst>
                                    </p:anim>
                                    <p:animEffect transition="in" filter="fade">
                                      <p:cBhvr>
                                        <p:cTn id="128" dur="500"/>
                                        <p:tgtEl>
                                          <p:spTgt spid="358">
                                            <p:bg/>
                                          </p:spTgt>
                                        </p:tgtEl>
                                      </p:cBhvr>
                                    </p:animEffect>
                                  </p:childTnLst>
                                </p:cTn>
                              </p:par>
                              <p:par>
                                <p:cTn id="129" presetID="50" presetClass="entr" presetSubtype="0" decel="100000" fill="hold" grpId="0" nodeType="withEffect">
                                  <p:stCondLst>
                                    <p:cond delay="250"/>
                                  </p:stCondLst>
                                  <p:iterate type="lt">
                                    <p:tmPct val="10000"/>
                                  </p:iterate>
                                  <p:childTnLst>
                                    <p:set>
                                      <p:cBhvr>
                                        <p:cTn id="130" dur="1" fill="hold">
                                          <p:stCondLst>
                                            <p:cond delay="0"/>
                                          </p:stCondLst>
                                        </p:cTn>
                                        <p:tgtEl>
                                          <p:spTgt spid="358">
                                            <p:txEl>
                                              <p:pRg st="0" end="0"/>
                                            </p:txEl>
                                          </p:spTgt>
                                        </p:tgtEl>
                                        <p:attrNameLst>
                                          <p:attrName>style.visibility</p:attrName>
                                        </p:attrNameLst>
                                      </p:cBhvr>
                                      <p:to>
                                        <p:strVal val="visible"/>
                                      </p:to>
                                    </p:set>
                                    <p:anim calcmode="lin" valueType="num">
                                      <p:cBhvr>
                                        <p:cTn id="131" dur="500" fill="hold"/>
                                        <p:tgtEl>
                                          <p:spTgt spid="358">
                                            <p:txEl>
                                              <p:pRg st="0" end="0"/>
                                            </p:txEl>
                                          </p:spTgt>
                                        </p:tgtEl>
                                        <p:attrNameLst>
                                          <p:attrName>ppt_w</p:attrName>
                                        </p:attrNameLst>
                                      </p:cBhvr>
                                      <p:tavLst>
                                        <p:tav tm="0">
                                          <p:val>
                                            <p:strVal val="#ppt_w+.3"/>
                                          </p:val>
                                        </p:tav>
                                        <p:tav tm="100000">
                                          <p:val>
                                            <p:strVal val="#ppt_w"/>
                                          </p:val>
                                        </p:tav>
                                      </p:tavLst>
                                    </p:anim>
                                    <p:anim calcmode="lin" valueType="num">
                                      <p:cBhvr>
                                        <p:cTn id="132" dur="500" fill="hold"/>
                                        <p:tgtEl>
                                          <p:spTgt spid="358">
                                            <p:txEl>
                                              <p:pRg st="0" end="0"/>
                                            </p:txEl>
                                          </p:spTgt>
                                        </p:tgtEl>
                                        <p:attrNameLst>
                                          <p:attrName>ppt_h</p:attrName>
                                        </p:attrNameLst>
                                      </p:cBhvr>
                                      <p:tavLst>
                                        <p:tav tm="0">
                                          <p:val>
                                            <p:strVal val="#ppt_h"/>
                                          </p:val>
                                        </p:tav>
                                        <p:tav tm="100000">
                                          <p:val>
                                            <p:strVal val="#ppt_h"/>
                                          </p:val>
                                        </p:tav>
                                      </p:tavLst>
                                    </p:anim>
                                    <p:animEffect transition="in" filter="fade">
                                      <p:cBhvr>
                                        <p:cTn id="133" dur="500"/>
                                        <p:tgtEl>
                                          <p:spTgt spid="358">
                                            <p:txEl>
                                              <p:pRg st="0" end="0"/>
                                            </p:txEl>
                                          </p:spTgt>
                                        </p:tgtEl>
                                      </p:cBhvr>
                                    </p:animEffect>
                                  </p:childTnLst>
                                </p:cTn>
                              </p:par>
                              <p:par>
                                <p:cTn id="134" presetID="10" presetClass="entr" presetSubtype="0" fill="hold" grpId="0" nodeType="withEffect">
                                  <p:stCondLst>
                                    <p:cond delay="1000"/>
                                  </p:stCondLst>
                                  <p:childTnLst>
                                    <p:set>
                                      <p:cBhvr>
                                        <p:cTn id="135" dur="1" fill="hold">
                                          <p:stCondLst>
                                            <p:cond delay="0"/>
                                          </p:stCondLst>
                                        </p:cTn>
                                        <p:tgtEl>
                                          <p:spTgt spid="356"/>
                                        </p:tgtEl>
                                        <p:attrNameLst>
                                          <p:attrName>style.visibility</p:attrName>
                                        </p:attrNameLst>
                                      </p:cBhvr>
                                      <p:to>
                                        <p:strVal val="visible"/>
                                      </p:to>
                                    </p:set>
                                    <p:animEffect transition="in" filter="fade">
                                      <p:cBhvr>
                                        <p:cTn id="136" dur="1000"/>
                                        <p:tgtEl>
                                          <p:spTgt spid="356"/>
                                        </p:tgtEl>
                                      </p:cBhvr>
                                    </p:animEffect>
                                  </p:childTnLst>
                                </p:cTn>
                              </p:par>
                              <p:par>
                                <p:cTn id="137" presetID="53" presetClass="entr" presetSubtype="16" fill="hold" nodeType="withEffect">
                                  <p:stCondLst>
                                    <p:cond delay="1000"/>
                                  </p:stCondLst>
                                  <p:childTnLst>
                                    <p:set>
                                      <p:cBhvr>
                                        <p:cTn id="138" dur="1" fill="hold">
                                          <p:stCondLst>
                                            <p:cond delay="0"/>
                                          </p:stCondLst>
                                        </p:cTn>
                                        <p:tgtEl>
                                          <p:spTgt spid="482"/>
                                        </p:tgtEl>
                                        <p:attrNameLst>
                                          <p:attrName>style.visibility</p:attrName>
                                        </p:attrNameLst>
                                      </p:cBhvr>
                                      <p:to>
                                        <p:strVal val="visible"/>
                                      </p:to>
                                    </p:set>
                                    <p:anim calcmode="lin" valueType="num">
                                      <p:cBhvr>
                                        <p:cTn id="139" dur="750" fill="hold"/>
                                        <p:tgtEl>
                                          <p:spTgt spid="482"/>
                                        </p:tgtEl>
                                        <p:attrNameLst>
                                          <p:attrName>ppt_w</p:attrName>
                                        </p:attrNameLst>
                                      </p:cBhvr>
                                      <p:tavLst>
                                        <p:tav tm="0">
                                          <p:val>
                                            <p:fltVal val="0"/>
                                          </p:val>
                                        </p:tav>
                                        <p:tav tm="100000">
                                          <p:val>
                                            <p:strVal val="#ppt_w"/>
                                          </p:val>
                                        </p:tav>
                                      </p:tavLst>
                                    </p:anim>
                                    <p:anim calcmode="lin" valueType="num">
                                      <p:cBhvr>
                                        <p:cTn id="140" dur="750" fill="hold"/>
                                        <p:tgtEl>
                                          <p:spTgt spid="482"/>
                                        </p:tgtEl>
                                        <p:attrNameLst>
                                          <p:attrName>ppt_h</p:attrName>
                                        </p:attrNameLst>
                                      </p:cBhvr>
                                      <p:tavLst>
                                        <p:tav tm="0">
                                          <p:val>
                                            <p:fltVal val="0"/>
                                          </p:val>
                                        </p:tav>
                                        <p:tav tm="100000">
                                          <p:val>
                                            <p:strVal val="#ppt_h"/>
                                          </p:val>
                                        </p:tav>
                                      </p:tavLst>
                                    </p:anim>
                                    <p:animEffect transition="in" filter="fade">
                                      <p:cBhvr>
                                        <p:cTn id="141" dur="750"/>
                                        <p:tgtEl>
                                          <p:spTgt spid="482"/>
                                        </p:tgtEl>
                                      </p:cBhvr>
                                    </p:animEffect>
                                  </p:childTnLst>
                                </p:cTn>
                              </p:par>
                              <p:par>
                                <p:cTn id="142" presetID="35" presetClass="path" presetSubtype="0" accel="50000" decel="50000" fill="hold" nodeType="withEffect">
                                  <p:stCondLst>
                                    <p:cond delay="1000"/>
                                  </p:stCondLst>
                                  <p:childTnLst>
                                    <p:animMotion origin="layout" path="M -4.44444E-6 -2.59259E-6 L -0.00104 0.10926 " pathEditMode="relative" rAng="0" ptsTypes="AA">
                                      <p:cBhvr>
                                        <p:cTn id="143" dur="1250" spd="-100000" fill="hold"/>
                                        <p:tgtEl>
                                          <p:spTgt spid="482"/>
                                        </p:tgtEl>
                                        <p:attrNameLst>
                                          <p:attrName>ppt_x</p:attrName>
                                          <p:attrName>ppt_y</p:attrName>
                                        </p:attrNameLst>
                                      </p:cBhvr>
                                      <p:rCtr x="-52" y="546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6" grpId="0"/>
      <p:bldP spid="357" grpId="0" animBg="1" build="allAtOnce"/>
      <p:bldP spid="358" grpId="0" animBg="1" build="allAtOnce"/>
      <p:bldP spid="359" grpId="0"/>
      <p:bldP spid="36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任意多边形: 形状 27"/>
          <p:cNvSpPr/>
          <p:nvPr/>
        </p:nvSpPr>
        <p:spPr>
          <a:xfrm>
            <a:off x="-10162" y="0"/>
            <a:ext cx="12246611" cy="6858000"/>
          </a:xfrm>
          <a:custGeom>
            <a:avLst/>
            <a:gdLst>
              <a:gd name="connsiteX0" fmla="*/ 7130629 w 12246611"/>
              <a:gd name="connsiteY0" fmla="*/ 0 h 6858000"/>
              <a:gd name="connsiteX1" fmla="*/ 12246611 w 12246611"/>
              <a:gd name="connsiteY1" fmla="*/ 0 h 6858000"/>
              <a:gd name="connsiteX2" fmla="*/ 12246611 w 12246611"/>
              <a:gd name="connsiteY2" fmla="*/ 6858000 h 6858000"/>
              <a:gd name="connsiteX3" fmla="*/ 5105461 w 12246611"/>
              <a:gd name="connsiteY3" fmla="*/ 6858000 h 6858000"/>
              <a:gd name="connsiteX4" fmla="*/ 0 w 12246611"/>
              <a:gd name="connsiteY4" fmla="*/ 0 h 6858000"/>
              <a:gd name="connsiteX5" fmla="*/ 7130629 w 12246611"/>
              <a:gd name="connsiteY5" fmla="*/ 0 h 6858000"/>
              <a:gd name="connsiteX6" fmla="*/ 10161 w 12246611"/>
              <a:gd name="connsiteY6" fmla="*/ 8230 h 6858000"/>
              <a:gd name="connsiteX7" fmla="*/ 10161 w 12246611"/>
              <a:gd name="connsiteY7" fmla="*/ 6858000 h 6858000"/>
              <a:gd name="connsiteX8" fmla="*/ 0 w 12246611"/>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46611" h="6858000">
                <a:moveTo>
                  <a:pt x="7130629" y="0"/>
                </a:moveTo>
                <a:lnTo>
                  <a:pt x="12246611" y="0"/>
                </a:lnTo>
                <a:lnTo>
                  <a:pt x="12246611" y="6858000"/>
                </a:lnTo>
                <a:lnTo>
                  <a:pt x="5105461" y="6858000"/>
                </a:lnTo>
                <a:close/>
                <a:moveTo>
                  <a:pt x="0" y="0"/>
                </a:moveTo>
                <a:lnTo>
                  <a:pt x="7130629" y="0"/>
                </a:lnTo>
                <a:cubicBezTo>
                  <a:pt x="4757352" y="2743"/>
                  <a:pt x="2383438" y="5487"/>
                  <a:pt x="10161" y="8230"/>
                </a:cubicBezTo>
                <a:lnTo>
                  <a:pt x="10161" y="6858000"/>
                </a:lnTo>
                <a:lnTo>
                  <a:pt x="0" y="6858000"/>
                </a:ln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latin typeface="inpin heiti" charset="-122"/>
              <a:ea typeface="inpin heiti" charset="-122"/>
            </a:endParaRPr>
          </a:p>
        </p:txBody>
      </p:sp>
      <p:sp>
        <p:nvSpPr>
          <p:cNvPr id="41" name="PA_文本框 50"/>
          <p:cNvSpPr txBox="1"/>
          <p:nvPr>
            <p:custDataLst>
              <p:tags r:id="rId1"/>
            </p:custDataLst>
          </p:nvPr>
        </p:nvSpPr>
        <p:spPr>
          <a:xfrm>
            <a:off x="7595402" y="2071576"/>
            <a:ext cx="2904154" cy="3928850"/>
          </a:xfrm>
          <a:custGeom>
            <a:avLst/>
            <a:gdLst/>
            <a:ahLst/>
            <a:cxnLst/>
            <a:rect l="l" t="t" r="r" b="b"/>
            <a:pathLst>
              <a:path w="1698757" h="2298143">
                <a:moveTo>
                  <a:pt x="1072665" y="422834"/>
                </a:moveTo>
                <a:cubicBezTo>
                  <a:pt x="969799" y="607794"/>
                  <a:pt x="859516" y="787066"/>
                  <a:pt x="741815" y="960650"/>
                </a:cubicBezTo>
                <a:cubicBezTo>
                  <a:pt x="624113" y="1134235"/>
                  <a:pt x="485641" y="1319936"/>
                  <a:pt x="326398" y="1517754"/>
                </a:cubicBezTo>
                <a:lnTo>
                  <a:pt x="1072665" y="1517754"/>
                </a:lnTo>
                <a:close/>
                <a:moveTo>
                  <a:pt x="1053377" y="0"/>
                </a:moveTo>
                <a:lnTo>
                  <a:pt x="1354554" y="0"/>
                </a:lnTo>
                <a:lnTo>
                  <a:pt x="1354554" y="1517754"/>
                </a:lnTo>
                <a:lnTo>
                  <a:pt x="1698757" y="1517754"/>
                </a:lnTo>
                <a:lnTo>
                  <a:pt x="1698757" y="1758102"/>
                </a:lnTo>
                <a:lnTo>
                  <a:pt x="1354554" y="1758102"/>
                </a:lnTo>
                <a:lnTo>
                  <a:pt x="1354554" y="2298143"/>
                </a:lnTo>
                <a:lnTo>
                  <a:pt x="1072665" y="2298143"/>
                </a:lnTo>
                <a:lnTo>
                  <a:pt x="1072665" y="1758102"/>
                </a:lnTo>
                <a:lnTo>
                  <a:pt x="0" y="1758102"/>
                </a:lnTo>
                <a:lnTo>
                  <a:pt x="0" y="1531106"/>
                </a:lnTo>
                <a:cubicBezTo>
                  <a:pt x="190893" y="1316474"/>
                  <a:pt x="382776" y="1069203"/>
                  <a:pt x="575648" y="789291"/>
                </a:cubicBezTo>
                <a:cubicBezTo>
                  <a:pt x="768520" y="509380"/>
                  <a:pt x="927763" y="246282"/>
                  <a:pt x="1053377" y="0"/>
                </a:cubicBezTo>
                <a:close/>
              </a:path>
            </a:pathLst>
          </a:custGeom>
          <a:solidFill>
            <a:schemeClr val="bg1">
              <a:alpha val="1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3900" dirty="0">
              <a:solidFill>
                <a:schemeClr val="bg1"/>
              </a:solidFill>
              <a:latin typeface="inpin heiti" charset="-122"/>
              <a:ea typeface="inpin heiti" charset="-122"/>
            </a:endParaRPr>
          </a:p>
        </p:txBody>
      </p:sp>
      <p:grpSp>
        <p:nvGrpSpPr>
          <p:cNvPr id="2" name="组合 1"/>
          <p:cNvGrpSpPr/>
          <p:nvPr/>
        </p:nvGrpSpPr>
        <p:grpSpPr>
          <a:xfrm>
            <a:off x="7172520" y="2655901"/>
            <a:ext cx="4828980" cy="1048666"/>
            <a:chOff x="7172520" y="2655901"/>
            <a:chExt cx="4828980" cy="1048666"/>
          </a:xfrm>
        </p:grpSpPr>
        <p:sp>
          <p:nvSpPr>
            <p:cNvPr id="31" name="文本框 30"/>
            <p:cNvSpPr txBox="1"/>
            <p:nvPr/>
          </p:nvSpPr>
          <p:spPr>
            <a:xfrm>
              <a:off x="8405205" y="2783800"/>
              <a:ext cx="3022474" cy="646331"/>
            </a:xfrm>
            <a:prstGeom prst="rect">
              <a:avLst/>
            </a:prstGeom>
            <a:noFill/>
          </p:spPr>
          <p:txBody>
            <a:bodyPr wrap="square" rtlCol="0">
              <a:spAutoFit/>
            </a:bodyPr>
            <a:lstStyle/>
            <a:p>
              <a:pPr algn="ctr"/>
              <a:r>
                <a:rPr lang="zh-CN" altLang="en-US" sz="3600" dirty="0">
                  <a:solidFill>
                    <a:schemeClr val="bg1"/>
                  </a:solidFill>
                  <a:latin typeface="inpin heiti" charset="-122"/>
                  <a:ea typeface="inpin heiti" charset="-122"/>
                </a:rPr>
                <a:t>投资回报分析</a:t>
              </a:r>
              <a:endParaRPr lang="zh-CN" altLang="en-US" sz="3600" dirty="0">
                <a:solidFill>
                  <a:schemeClr val="bg1"/>
                </a:solidFill>
                <a:latin typeface="inpin heiti" charset="-122"/>
                <a:ea typeface="inpin heiti" charset="-122"/>
              </a:endParaRPr>
            </a:p>
          </p:txBody>
        </p:sp>
        <p:sp>
          <p:nvSpPr>
            <p:cNvPr id="33" name="文本框 32"/>
            <p:cNvSpPr txBox="1"/>
            <p:nvPr/>
          </p:nvSpPr>
          <p:spPr>
            <a:xfrm>
              <a:off x="8436395" y="3335235"/>
              <a:ext cx="3565105" cy="369332"/>
            </a:xfrm>
            <a:prstGeom prst="rect">
              <a:avLst/>
            </a:prstGeom>
            <a:noFill/>
          </p:spPr>
          <p:txBody>
            <a:bodyPr wrap="square" rtlCol="0">
              <a:spAutoFit/>
            </a:bodyPr>
            <a:lstStyle/>
            <a:p>
              <a:r>
                <a:rPr lang="en-US" altLang="zh-CN" dirty="0">
                  <a:solidFill>
                    <a:schemeClr val="bg1"/>
                  </a:solidFill>
                  <a:latin typeface="inpin heiti" charset="-122"/>
                  <a:ea typeface="inpin heiti" charset="-122"/>
                </a:rPr>
                <a:t>S</a:t>
              </a:r>
              <a:r>
                <a:rPr lang="en-US" altLang="zh-CN" cap="all" dirty="0">
                  <a:solidFill>
                    <a:schemeClr val="bg1"/>
                  </a:solidFill>
                  <a:latin typeface="inpin heiti" charset="-122"/>
                  <a:ea typeface="inpin heiti" charset="-122"/>
                </a:rPr>
                <a:t>ROI analysis</a:t>
              </a:r>
              <a:endParaRPr lang="en-US" altLang="zh-CN" dirty="0">
                <a:solidFill>
                  <a:schemeClr val="bg1"/>
                </a:solidFill>
                <a:latin typeface="inpin heiti" charset="-122"/>
                <a:ea typeface="inpin heiti" charset="-122"/>
              </a:endParaRPr>
            </a:p>
          </p:txBody>
        </p:sp>
        <p:cxnSp>
          <p:nvCxnSpPr>
            <p:cNvPr id="34" name="直接连接符 33"/>
            <p:cNvCxnSpPr/>
            <p:nvPr/>
          </p:nvCxnSpPr>
          <p:spPr>
            <a:xfrm>
              <a:off x="8352289" y="2849434"/>
              <a:ext cx="0" cy="826093"/>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2" name="Freeform 684"/>
            <p:cNvSpPr>
              <a:spLocks noEditPoints="1"/>
            </p:cNvSpPr>
            <p:nvPr/>
          </p:nvSpPr>
          <p:spPr bwMode="auto">
            <a:xfrm>
              <a:off x="7172520" y="2655901"/>
              <a:ext cx="1032701" cy="1013924"/>
            </a:xfrm>
            <a:custGeom>
              <a:avLst/>
              <a:gdLst>
                <a:gd name="T0" fmla="*/ 25 w 67"/>
                <a:gd name="T1" fmla="*/ 50 h 66"/>
                <a:gd name="T2" fmla="*/ 15 w 67"/>
                <a:gd name="T3" fmla="*/ 48 h 66"/>
                <a:gd name="T4" fmla="*/ 25 w 67"/>
                <a:gd name="T5" fmla="*/ 54 h 66"/>
                <a:gd name="T6" fmla="*/ 40 w 67"/>
                <a:gd name="T7" fmla="*/ 51 h 66"/>
                <a:gd name="T8" fmla="*/ 38 w 67"/>
                <a:gd name="T9" fmla="*/ 48 h 66"/>
                <a:gd name="T10" fmla="*/ 30 w 67"/>
                <a:gd name="T11" fmla="*/ 2 h 66"/>
                <a:gd name="T12" fmla="*/ 3 w 67"/>
                <a:gd name="T13" fmla="*/ 66 h 66"/>
                <a:gd name="T14" fmla="*/ 13 w 67"/>
                <a:gd name="T15" fmla="*/ 57 h 66"/>
                <a:gd name="T16" fmla="*/ 17 w 67"/>
                <a:gd name="T17" fmla="*/ 60 h 66"/>
                <a:gd name="T18" fmla="*/ 26 w 67"/>
                <a:gd name="T19" fmla="*/ 64 h 66"/>
                <a:gd name="T20" fmla="*/ 39 w 67"/>
                <a:gd name="T21" fmla="*/ 59 h 66"/>
                <a:gd name="T22" fmla="*/ 46 w 67"/>
                <a:gd name="T23" fmla="*/ 55 h 66"/>
                <a:gd name="T24" fmla="*/ 67 w 67"/>
                <a:gd name="T25" fmla="*/ 66 h 66"/>
                <a:gd name="T26" fmla="*/ 11 w 67"/>
                <a:gd name="T27" fmla="*/ 37 h 66"/>
                <a:gd name="T28" fmla="*/ 16 w 67"/>
                <a:gd name="T29" fmla="*/ 27 h 66"/>
                <a:gd name="T30" fmla="*/ 23 w 67"/>
                <a:gd name="T31" fmla="*/ 36 h 66"/>
                <a:gd name="T32" fmla="*/ 20 w 67"/>
                <a:gd name="T33" fmla="*/ 38 h 66"/>
                <a:gd name="T34" fmla="*/ 20 w 67"/>
                <a:gd name="T35" fmla="*/ 38 h 66"/>
                <a:gd name="T36" fmla="*/ 14 w 67"/>
                <a:gd name="T37" fmla="*/ 39 h 66"/>
                <a:gd name="T38" fmla="*/ 15 w 67"/>
                <a:gd name="T39" fmla="*/ 42 h 66"/>
                <a:gd name="T40" fmla="*/ 13 w 67"/>
                <a:gd name="T41" fmla="*/ 43 h 66"/>
                <a:gd name="T42" fmla="*/ 45 w 67"/>
                <a:gd name="T43" fmla="*/ 50 h 66"/>
                <a:gd name="T44" fmla="*/ 38 w 67"/>
                <a:gd name="T45" fmla="*/ 56 h 66"/>
                <a:gd name="T46" fmla="*/ 26 w 67"/>
                <a:gd name="T47" fmla="*/ 61 h 66"/>
                <a:gd name="T48" fmla="*/ 19 w 67"/>
                <a:gd name="T49" fmla="*/ 58 h 66"/>
                <a:gd name="T50" fmla="*/ 16 w 67"/>
                <a:gd name="T51" fmla="*/ 55 h 66"/>
                <a:gd name="T52" fmla="*/ 13 w 67"/>
                <a:gd name="T53" fmla="*/ 48 h 66"/>
                <a:gd name="T54" fmla="*/ 18 w 67"/>
                <a:gd name="T55" fmla="*/ 45 h 66"/>
                <a:gd name="T56" fmla="*/ 26 w 67"/>
                <a:gd name="T57" fmla="*/ 40 h 66"/>
                <a:gd name="T58" fmla="*/ 38 w 67"/>
                <a:gd name="T59" fmla="*/ 45 h 66"/>
                <a:gd name="T60" fmla="*/ 42 w 67"/>
                <a:gd name="T61" fmla="*/ 46 h 66"/>
                <a:gd name="T62" fmla="*/ 44 w 67"/>
                <a:gd name="T63" fmla="*/ 43 h 66"/>
                <a:gd name="T64" fmla="*/ 40 w 67"/>
                <a:gd name="T65" fmla="*/ 41 h 66"/>
                <a:gd name="T66" fmla="*/ 40 w 67"/>
                <a:gd name="T67" fmla="*/ 38 h 66"/>
                <a:gd name="T68" fmla="*/ 33 w 67"/>
                <a:gd name="T69" fmla="*/ 38 h 66"/>
                <a:gd name="T70" fmla="*/ 33 w 67"/>
                <a:gd name="T71" fmla="*/ 38 h 66"/>
                <a:gd name="T72" fmla="*/ 29 w 67"/>
                <a:gd name="T73" fmla="*/ 36 h 66"/>
                <a:gd name="T74" fmla="*/ 37 w 67"/>
                <a:gd name="T75" fmla="*/ 25 h 66"/>
                <a:gd name="T76" fmla="*/ 46 w 67"/>
                <a:gd name="T77" fmla="*/ 3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 h="66">
                  <a:moveTo>
                    <a:pt x="38" y="48"/>
                  </a:moveTo>
                  <a:cubicBezTo>
                    <a:pt x="33" y="50"/>
                    <a:pt x="29" y="50"/>
                    <a:pt x="25" y="50"/>
                  </a:cubicBezTo>
                  <a:cubicBezTo>
                    <a:pt x="22" y="50"/>
                    <a:pt x="19" y="49"/>
                    <a:pt x="17" y="48"/>
                  </a:cubicBezTo>
                  <a:cubicBezTo>
                    <a:pt x="16" y="47"/>
                    <a:pt x="15" y="48"/>
                    <a:pt x="15" y="48"/>
                  </a:cubicBezTo>
                  <a:cubicBezTo>
                    <a:pt x="14" y="49"/>
                    <a:pt x="14" y="50"/>
                    <a:pt x="15" y="51"/>
                  </a:cubicBezTo>
                  <a:cubicBezTo>
                    <a:pt x="17" y="52"/>
                    <a:pt x="21" y="54"/>
                    <a:pt x="25" y="54"/>
                  </a:cubicBezTo>
                  <a:cubicBezTo>
                    <a:pt x="26" y="54"/>
                    <a:pt x="27" y="54"/>
                    <a:pt x="27" y="54"/>
                  </a:cubicBezTo>
                  <a:cubicBezTo>
                    <a:pt x="31" y="54"/>
                    <a:pt x="35" y="54"/>
                    <a:pt x="40" y="51"/>
                  </a:cubicBezTo>
                  <a:cubicBezTo>
                    <a:pt x="41" y="51"/>
                    <a:pt x="41" y="50"/>
                    <a:pt x="41" y="49"/>
                  </a:cubicBezTo>
                  <a:cubicBezTo>
                    <a:pt x="40" y="48"/>
                    <a:pt x="39" y="48"/>
                    <a:pt x="38" y="48"/>
                  </a:cubicBezTo>
                  <a:close/>
                  <a:moveTo>
                    <a:pt x="59" y="45"/>
                  </a:moveTo>
                  <a:cubicBezTo>
                    <a:pt x="59" y="30"/>
                    <a:pt x="60" y="0"/>
                    <a:pt x="30" y="2"/>
                  </a:cubicBezTo>
                  <a:cubicBezTo>
                    <a:pt x="0" y="5"/>
                    <a:pt x="8" y="36"/>
                    <a:pt x="8" y="47"/>
                  </a:cubicBezTo>
                  <a:cubicBezTo>
                    <a:pt x="7" y="52"/>
                    <a:pt x="6" y="59"/>
                    <a:pt x="3" y="66"/>
                  </a:cubicBezTo>
                  <a:cubicBezTo>
                    <a:pt x="11" y="66"/>
                    <a:pt x="11" y="66"/>
                    <a:pt x="11" y="66"/>
                  </a:cubicBezTo>
                  <a:cubicBezTo>
                    <a:pt x="12" y="63"/>
                    <a:pt x="13" y="60"/>
                    <a:pt x="13" y="57"/>
                  </a:cubicBezTo>
                  <a:cubicBezTo>
                    <a:pt x="13" y="58"/>
                    <a:pt x="14" y="58"/>
                    <a:pt x="14" y="58"/>
                  </a:cubicBezTo>
                  <a:cubicBezTo>
                    <a:pt x="15" y="59"/>
                    <a:pt x="16" y="60"/>
                    <a:pt x="17" y="60"/>
                  </a:cubicBezTo>
                  <a:cubicBezTo>
                    <a:pt x="19" y="62"/>
                    <a:pt x="21" y="64"/>
                    <a:pt x="25" y="64"/>
                  </a:cubicBezTo>
                  <a:cubicBezTo>
                    <a:pt x="25" y="64"/>
                    <a:pt x="26" y="64"/>
                    <a:pt x="26" y="64"/>
                  </a:cubicBezTo>
                  <a:cubicBezTo>
                    <a:pt x="30" y="64"/>
                    <a:pt x="33" y="62"/>
                    <a:pt x="36" y="61"/>
                  </a:cubicBezTo>
                  <a:cubicBezTo>
                    <a:pt x="37" y="60"/>
                    <a:pt x="38" y="60"/>
                    <a:pt x="39" y="59"/>
                  </a:cubicBezTo>
                  <a:cubicBezTo>
                    <a:pt x="41" y="58"/>
                    <a:pt x="44" y="57"/>
                    <a:pt x="45" y="55"/>
                  </a:cubicBezTo>
                  <a:cubicBezTo>
                    <a:pt x="46" y="55"/>
                    <a:pt x="46" y="55"/>
                    <a:pt x="46" y="55"/>
                  </a:cubicBezTo>
                  <a:cubicBezTo>
                    <a:pt x="47" y="58"/>
                    <a:pt x="48" y="62"/>
                    <a:pt x="50" y="66"/>
                  </a:cubicBezTo>
                  <a:cubicBezTo>
                    <a:pt x="67" y="66"/>
                    <a:pt x="67" y="66"/>
                    <a:pt x="67" y="66"/>
                  </a:cubicBezTo>
                  <a:cubicBezTo>
                    <a:pt x="63" y="60"/>
                    <a:pt x="59" y="53"/>
                    <a:pt x="59" y="45"/>
                  </a:cubicBezTo>
                  <a:close/>
                  <a:moveTo>
                    <a:pt x="11" y="37"/>
                  </a:moveTo>
                  <a:cubicBezTo>
                    <a:pt x="11" y="37"/>
                    <a:pt x="11" y="37"/>
                    <a:pt x="11" y="37"/>
                  </a:cubicBezTo>
                  <a:cubicBezTo>
                    <a:pt x="10" y="32"/>
                    <a:pt x="13" y="27"/>
                    <a:pt x="16" y="27"/>
                  </a:cubicBezTo>
                  <a:cubicBezTo>
                    <a:pt x="20" y="27"/>
                    <a:pt x="23" y="31"/>
                    <a:pt x="23" y="36"/>
                  </a:cubicBezTo>
                  <a:cubicBezTo>
                    <a:pt x="23" y="36"/>
                    <a:pt x="23" y="36"/>
                    <a:pt x="23" y="36"/>
                  </a:cubicBezTo>
                  <a:cubicBezTo>
                    <a:pt x="23" y="36"/>
                    <a:pt x="23" y="37"/>
                    <a:pt x="23" y="37"/>
                  </a:cubicBezTo>
                  <a:cubicBezTo>
                    <a:pt x="22" y="37"/>
                    <a:pt x="21" y="38"/>
                    <a:pt x="20" y="38"/>
                  </a:cubicBezTo>
                  <a:cubicBezTo>
                    <a:pt x="20" y="38"/>
                    <a:pt x="20" y="38"/>
                    <a:pt x="20" y="38"/>
                  </a:cubicBezTo>
                  <a:cubicBezTo>
                    <a:pt x="20" y="38"/>
                    <a:pt x="20" y="38"/>
                    <a:pt x="20" y="38"/>
                  </a:cubicBezTo>
                  <a:cubicBezTo>
                    <a:pt x="20" y="35"/>
                    <a:pt x="18" y="33"/>
                    <a:pt x="17" y="33"/>
                  </a:cubicBezTo>
                  <a:cubicBezTo>
                    <a:pt x="15" y="33"/>
                    <a:pt x="14" y="36"/>
                    <a:pt x="14" y="39"/>
                  </a:cubicBezTo>
                  <a:cubicBezTo>
                    <a:pt x="14" y="39"/>
                    <a:pt x="14" y="39"/>
                    <a:pt x="14" y="39"/>
                  </a:cubicBezTo>
                  <a:cubicBezTo>
                    <a:pt x="14" y="40"/>
                    <a:pt x="15" y="41"/>
                    <a:pt x="15" y="42"/>
                  </a:cubicBezTo>
                  <a:cubicBezTo>
                    <a:pt x="15" y="42"/>
                    <a:pt x="15" y="42"/>
                    <a:pt x="14" y="43"/>
                  </a:cubicBezTo>
                  <a:cubicBezTo>
                    <a:pt x="14" y="43"/>
                    <a:pt x="13" y="43"/>
                    <a:pt x="13" y="43"/>
                  </a:cubicBezTo>
                  <a:cubicBezTo>
                    <a:pt x="12" y="42"/>
                    <a:pt x="11" y="39"/>
                    <a:pt x="11" y="37"/>
                  </a:cubicBezTo>
                  <a:close/>
                  <a:moveTo>
                    <a:pt x="45" y="50"/>
                  </a:moveTo>
                  <a:cubicBezTo>
                    <a:pt x="44" y="52"/>
                    <a:pt x="41" y="55"/>
                    <a:pt x="38" y="56"/>
                  </a:cubicBezTo>
                  <a:cubicBezTo>
                    <a:pt x="38" y="56"/>
                    <a:pt x="38" y="56"/>
                    <a:pt x="38" y="56"/>
                  </a:cubicBezTo>
                  <a:cubicBezTo>
                    <a:pt x="36" y="56"/>
                    <a:pt x="35" y="57"/>
                    <a:pt x="34" y="58"/>
                  </a:cubicBezTo>
                  <a:cubicBezTo>
                    <a:pt x="32" y="59"/>
                    <a:pt x="29" y="61"/>
                    <a:pt x="26" y="61"/>
                  </a:cubicBezTo>
                  <a:cubicBezTo>
                    <a:pt x="26" y="61"/>
                    <a:pt x="26" y="61"/>
                    <a:pt x="25" y="61"/>
                  </a:cubicBezTo>
                  <a:cubicBezTo>
                    <a:pt x="22" y="61"/>
                    <a:pt x="21" y="59"/>
                    <a:pt x="19" y="58"/>
                  </a:cubicBezTo>
                  <a:cubicBezTo>
                    <a:pt x="18" y="57"/>
                    <a:pt x="17" y="56"/>
                    <a:pt x="16" y="55"/>
                  </a:cubicBezTo>
                  <a:cubicBezTo>
                    <a:pt x="16" y="55"/>
                    <a:pt x="16" y="55"/>
                    <a:pt x="16" y="55"/>
                  </a:cubicBezTo>
                  <a:cubicBezTo>
                    <a:pt x="13" y="54"/>
                    <a:pt x="12" y="52"/>
                    <a:pt x="12" y="50"/>
                  </a:cubicBezTo>
                  <a:cubicBezTo>
                    <a:pt x="12" y="49"/>
                    <a:pt x="12" y="49"/>
                    <a:pt x="13" y="48"/>
                  </a:cubicBezTo>
                  <a:cubicBezTo>
                    <a:pt x="14" y="47"/>
                    <a:pt x="16" y="46"/>
                    <a:pt x="16" y="45"/>
                  </a:cubicBezTo>
                  <a:cubicBezTo>
                    <a:pt x="17" y="45"/>
                    <a:pt x="17" y="45"/>
                    <a:pt x="18" y="45"/>
                  </a:cubicBezTo>
                  <a:cubicBezTo>
                    <a:pt x="18" y="44"/>
                    <a:pt x="18" y="44"/>
                    <a:pt x="18" y="44"/>
                  </a:cubicBezTo>
                  <a:cubicBezTo>
                    <a:pt x="20" y="43"/>
                    <a:pt x="22" y="40"/>
                    <a:pt x="26" y="40"/>
                  </a:cubicBezTo>
                  <a:cubicBezTo>
                    <a:pt x="28" y="40"/>
                    <a:pt x="31" y="41"/>
                    <a:pt x="34" y="43"/>
                  </a:cubicBezTo>
                  <a:cubicBezTo>
                    <a:pt x="35" y="44"/>
                    <a:pt x="36" y="44"/>
                    <a:pt x="38" y="45"/>
                  </a:cubicBezTo>
                  <a:cubicBezTo>
                    <a:pt x="39" y="45"/>
                    <a:pt x="40" y="45"/>
                    <a:pt x="42" y="46"/>
                  </a:cubicBezTo>
                  <a:cubicBezTo>
                    <a:pt x="42" y="46"/>
                    <a:pt x="42" y="46"/>
                    <a:pt x="42" y="46"/>
                  </a:cubicBezTo>
                  <a:cubicBezTo>
                    <a:pt x="43" y="47"/>
                    <a:pt x="45" y="48"/>
                    <a:pt x="45" y="50"/>
                  </a:cubicBezTo>
                  <a:close/>
                  <a:moveTo>
                    <a:pt x="44" y="43"/>
                  </a:moveTo>
                  <a:cubicBezTo>
                    <a:pt x="44" y="43"/>
                    <a:pt x="43" y="43"/>
                    <a:pt x="43" y="43"/>
                  </a:cubicBezTo>
                  <a:cubicBezTo>
                    <a:pt x="42" y="42"/>
                    <a:pt x="40" y="42"/>
                    <a:pt x="40" y="41"/>
                  </a:cubicBezTo>
                  <a:cubicBezTo>
                    <a:pt x="40" y="40"/>
                    <a:pt x="40" y="39"/>
                    <a:pt x="40" y="38"/>
                  </a:cubicBezTo>
                  <a:cubicBezTo>
                    <a:pt x="40" y="38"/>
                    <a:pt x="40" y="38"/>
                    <a:pt x="40" y="38"/>
                  </a:cubicBezTo>
                  <a:cubicBezTo>
                    <a:pt x="40" y="35"/>
                    <a:pt x="39" y="32"/>
                    <a:pt x="37" y="32"/>
                  </a:cubicBezTo>
                  <a:cubicBezTo>
                    <a:pt x="35" y="32"/>
                    <a:pt x="33" y="35"/>
                    <a:pt x="33" y="38"/>
                  </a:cubicBezTo>
                  <a:cubicBezTo>
                    <a:pt x="33" y="38"/>
                    <a:pt x="33" y="38"/>
                    <a:pt x="33" y="38"/>
                  </a:cubicBezTo>
                  <a:cubicBezTo>
                    <a:pt x="33" y="38"/>
                    <a:pt x="33" y="38"/>
                    <a:pt x="33" y="38"/>
                  </a:cubicBezTo>
                  <a:cubicBezTo>
                    <a:pt x="31" y="38"/>
                    <a:pt x="30" y="37"/>
                    <a:pt x="29" y="37"/>
                  </a:cubicBezTo>
                  <a:cubicBezTo>
                    <a:pt x="29" y="37"/>
                    <a:pt x="29" y="37"/>
                    <a:pt x="29" y="36"/>
                  </a:cubicBezTo>
                  <a:cubicBezTo>
                    <a:pt x="29" y="36"/>
                    <a:pt x="29" y="36"/>
                    <a:pt x="29" y="36"/>
                  </a:cubicBezTo>
                  <a:cubicBezTo>
                    <a:pt x="29" y="31"/>
                    <a:pt x="32" y="26"/>
                    <a:pt x="37" y="25"/>
                  </a:cubicBezTo>
                  <a:cubicBezTo>
                    <a:pt x="42" y="25"/>
                    <a:pt x="46" y="30"/>
                    <a:pt x="46" y="36"/>
                  </a:cubicBezTo>
                  <a:cubicBezTo>
                    <a:pt x="46" y="36"/>
                    <a:pt x="46" y="36"/>
                    <a:pt x="46" y="36"/>
                  </a:cubicBezTo>
                  <a:cubicBezTo>
                    <a:pt x="46" y="39"/>
                    <a:pt x="45" y="41"/>
                    <a:pt x="44" y="43"/>
                  </a:cubicBezTo>
                  <a:close/>
                </a:path>
              </a:pathLst>
            </a:custGeom>
            <a:solidFill>
              <a:srgbClr val="FFC000"/>
            </a:solidFill>
            <a:ln>
              <a:noFill/>
            </a:ln>
          </p:spPr>
          <p:txBody>
            <a:bodyPr vert="horz" wrap="square" lIns="91440" tIns="45720" rIns="91440" bIns="45720" numCol="1" anchor="t" anchorCtr="0" compatLnSpc="1"/>
            <a:lstStyle/>
            <a:p>
              <a:endParaRPr lang="zh-CN" altLang="en-US" dirty="0">
                <a:latin typeface="inpin heiti" charset="-122"/>
                <a:ea typeface="inpin heiti" charset="-122"/>
              </a:endParaRPr>
            </a:p>
          </p:txBody>
        </p:sp>
      </p:grpSp>
      <p:sp>
        <p:nvSpPr>
          <p:cNvPr id="43" name="文本框 42"/>
          <p:cNvSpPr txBox="1"/>
          <p:nvPr/>
        </p:nvSpPr>
        <p:spPr>
          <a:xfrm>
            <a:off x="5674003" y="6020315"/>
            <a:ext cx="6051700" cy="523220"/>
          </a:xfrm>
          <a:prstGeom prst="rect">
            <a:avLst/>
          </a:prstGeom>
          <a:noFill/>
        </p:spPr>
        <p:txBody>
          <a:bodyPr wrap="square" rtlCol="0">
            <a:spAutoFit/>
          </a:bodyPr>
          <a:lstStyle/>
          <a:p>
            <a:pPr algn="r"/>
            <a:r>
              <a:rPr lang="zh-CN" altLang="en-US" sz="1400" dirty="0">
                <a:solidFill>
                  <a:schemeClr val="bg1"/>
                </a:solidFill>
                <a:latin typeface="inpin heiti" charset="-122"/>
                <a:ea typeface="inpin heiti" charset="-122"/>
              </a:rPr>
              <a:t>在这里输入段落文本内容请在这里输入段落文本内容请在这里输入段落文本内容请在这里输入段落文本内容</a:t>
            </a:r>
            <a:endParaRPr lang="zh-CN" altLang="en-US" sz="1400" dirty="0">
              <a:solidFill>
                <a:schemeClr val="bg1"/>
              </a:solidFill>
              <a:latin typeface="inpin heiti" charset="-122"/>
              <a:ea typeface="inpin heiti"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4000">
        <p14:prism/>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animEffect transition="in" filter="fade">
                                      <p:cBhvr>
                                        <p:cTn id="9" dur="500"/>
                                        <p:tgtEl>
                                          <p:spTgt spid="41"/>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Oval 5"/>
          <p:cNvSpPr/>
          <p:nvPr/>
        </p:nvSpPr>
        <p:spPr>
          <a:xfrm>
            <a:off x="1153673" y="3659150"/>
            <a:ext cx="4223369" cy="4223369"/>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21" name="矩形 55"/>
          <p:cNvSpPr/>
          <p:nvPr/>
        </p:nvSpPr>
        <p:spPr>
          <a:xfrm>
            <a:off x="1427569" y="5867739"/>
            <a:ext cx="3944963" cy="864211"/>
          </a:xfrm>
          <a:prstGeom prst="rect">
            <a:avLst/>
          </a:prstGeom>
        </p:spPr>
        <p:txBody>
          <a:bodyPr wrap="square">
            <a:spAutoFit/>
          </a:bodyPr>
          <a:lstStyle/>
          <a:p>
            <a:pPr>
              <a:lnSpc>
                <a:spcPct val="120000"/>
              </a:lnSpc>
            </a:pPr>
            <a:r>
              <a:rPr lang="zh-CN" altLang="zh-CN" sz="1065" dirty="0">
                <a:solidFill>
                  <a:schemeClr val="bg1"/>
                </a:solidFill>
                <a:latin typeface="inpin heiti" charset="-122"/>
                <a:ea typeface="inpin heiti" charset="-122"/>
                <a:cs typeface="inpin heiti" charset="-122"/>
                <a:sym typeface="News Gothic MT" charset="0"/>
              </a:rPr>
              <a:t>Lorem ipsum dolor sit amet, consectetur adipisicing elit, sed do eiusmod tempor incididunt ut labore et dolore consectetur adipisicing elit, sed do eiusmod tempor incididunt ut labore et dolore magna aliqua.</a:t>
            </a:r>
            <a:endParaRPr lang="zh-CN" altLang="en-US" sz="1065" dirty="0">
              <a:solidFill>
                <a:schemeClr val="bg1"/>
              </a:solidFill>
              <a:latin typeface="inpin heiti" charset="-122"/>
              <a:ea typeface="inpin heiti" charset="-122"/>
              <a:cs typeface="inpin heiti" charset="-122"/>
            </a:endParaRPr>
          </a:p>
        </p:txBody>
      </p:sp>
      <p:sp>
        <p:nvSpPr>
          <p:cNvPr id="22" name="文本框 21"/>
          <p:cNvSpPr txBox="1"/>
          <p:nvPr/>
        </p:nvSpPr>
        <p:spPr>
          <a:xfrm>
            <a:off x="1727681" y="4673529"/>
            <a:ext cx="1709400" cy="830997"/>
          </a:xfrm>
          <a:prstGeom prst="rect">
            <a:avLst/>
          </a:prstGeom>
          <a:noFill/>
        </p:spPr>
        <p:txBody>
          <a:bodyPr wrap="square" rtlCol="0">
            <a:spAutoFit/>
          </a:bodyPr>
          <a:lstStyle/>
          <a:p>
            <a:r>
              <a:rPr lang="en-US" altLang="zh-CN" sz="4800" dirty="0">
                <a:solidFill>
                  <a:schemeClr val="bg1"/>
                </a:solidFill>
                <a:latin typeface="inpin heiti" charset="-122"/>
                <a:ea typeface="inpin heiti" charset="-122"/>
              </a:rPr>
              <a:t>5,700</a:t>
            </a:r>
            <a:endParaRPr lang="zh-CN" altLang="en-US" sz="4800" dirty="0">
              <a:solidFill>
                <a:schemeClr val="bg1"/>
              </a:solidFill>
              <a:latin typeface="inpin heiti" charset="-122"/>
              <a:ea typeface="inpin heiti" charset="-122"/>
            </a:endParaRPr>
          </a:p>
        </p:txBody>
      </p:sp>
      <p:sp>
        <p:nvSpPr>
          <p:cNvPr id="23" name="文本框 22"/>
          <p:cNvSpPr txBox="1"/>
          <p:nvPr/>
        </p:nvSpPr>
        <p:spPr>
          <a:xfrm>
            <a:off x="2300050" y="5319430"/>
            <a:ext cx="993292" cy="420564"/>
          </a:xfrm>
          <a:prstGeom prst="rect">
            <a:avLst/>
          </a:prstGeom>
          <a:noFill/>
        </p:spPr>
        <p:txBody>
          <a:bodyPr wrap="square" rtlCol="0">
            <a:spAutoFit/>
          </a:bodyPr>
          <a:lstStyle/>
          <a:p>
            <a:r>
              <a:rPr lang="en-US" altLang="zh-CN" sz="2135" dirty="0">
                <a:solidFill>
                  <a:schemeClr val="bg1"/>
                </a:solidFill>
                <a:latin typeface="inpin heiti" charset="-122"/>
                <a:ea typeface="inpin heiti" charset="-122"/>
              </a:rPr>
              <a:t>Million</a:t>
            </a:r>
            <a:endParaRPr lang="zh-CN" altLang="en-US" sz="2135" dirty="0">
              <a:solidFill>
                <a:schemeClr val="bg1"/>
              </a:solidFill>
              <a:latin typeface="inpin heiti" charset="-122"/>
              <a:ea typeface="inpin heiti" charset="-122"/>
            </a:endParaRPr>
          </a:p>
        </p:txBody>
      </p:sp>
      <p:sp>
        <p:nvSpPr>
          <p:cNvPr id="24" name="Freeform 17"/>
          <p:cNvSpPr>
            <a:spLocks noEditPoints="1"/>
          </p:cNvSpPr>
          <p:nvPr/>
        </p:nvSpPr>
        <p:spPr bwMode="auto">
          <a:xfrm>
            <a:off x="3412507" y="4499783"/>
            <a:ext cx="1023939" cy="1201739"/>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bg1"/>
          </a:solidFill>
          <a:ln>
            <a:noFill/>
          </a:ln>
        </p:spPr>
        <p:txBody>
          <a:bodyPr vert="horz" wrap="square" lIns="91440" tIns="45720" rIns="91440" bIns="45720" numCol="1" anchor="t" anchorCtr="0" compatLnSpc="1"/>
          <a:lstStyle/>
          <a:p>
            <a:endParaRPr lang="zh-CN" altLang="en-US" sz="1350" dirty="0">
              <a:latin typeface="inpin heiti" charset="-122"/>
              <a:ea typeface="inpin heiti" charset="-122"/>
            </a:endParaRPr>
          </a:p>
        </p:txBody>
      </p:sp>
      <p:grpSp>
        <p:nvGrpSpPr>
          <p:cNvPr id="3" name="组合 2"/>
          <p:cNvGrpSpPr/>
          <p:nvPr/>
        </p:nvGrpSpPr>
        <p:grpSpPr>
          <a:xfrm>
            <a:off x="5109192" y="2105859"/>
            <a:ext cx="1587011" cy="1587011"/>
            <a:chOff x="3831894" y="1579394"/>
            <a:chExt cx="1190258" cy="1190258"/>
          </a:xfrm>
        </p:grpSpPr>
        <p:sp>
          <p:nvSpPr>
            <p:cNvPr id="2" name="椭圆 1"/>
            <p:cNvSpPr/>
            <p:nvPr/>
          </p:nvSpPr>
          <p:spPr>
            <a:xfrm>
              <a:off x="3831894" y="1579394"/>
              <a:ext cx="1190258" cy="119025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nvGrpSpPr>
            <p:cNvPr id="25" name="组合 24"/>
            <p:cNvGrpSpPr/>
            <p:nvPr/>
          </p:nvGrpSpPr>
          <p:grpSpPr>
            <a:xfrm>
              <a:off x="4048404" y="1747088"/>
              <a:ext cx="757238" cy="854870"/>
              <a:chOff x="2985408" y="340043"/>
              <a:chExt cx="1009650" cy="1139826"/>
            </a:xfrm>
            <a:solidFill>
              <a:srgbClr val="FFC000"/>
            </a:solidFill>
          </p:grpSpPr>
          <p:sp>
            <p:nvSpPr>
              <p:cNvPr id="26" name="Freeform 6"/>
              <p:cNvSpPr>
                <a:spLocks noEditPoints="1"/>
              </p:cNvSpPr>
              <p:nvPr/>
            </p:nvSpPr>
            <p:spPr bwMode="auto">
              <a:xfrm>
                <a:off x="3260045" y="340043"/>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dirty="0">
                  <a:latin typeface="inpin heiti" charset="-122"/>
                  <a:ea typeface="inpin heiti" charset="-122"/>
                </a:endParaRPr>
              </a:p>
            </p:txBody>
          </p:sp>
          <p:sp>
            <p:nvSpPr>
              <p:cNvPr id="27" name="Freeform 8"/>
              <p:cNvSpPr>
                <a:spLocks noEditPoints="1"/>
              </p:cNvSpPr>
              <p:nvPr/>
            </p:nvSpPr>
            <p:spPr bwMode="auto">
              <a:xfrm>
                <a:off x="2985408" y="897256"/>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dirty="0">
                  <a:latin typeface="inpin heiti" charset="-122"/>
                  <a:ea typeface="inpin heiti" charset="-122"/>
                </a:endParaRPr>
              </a:p>
            </p:txBody>
          </p:sp>
          <p:sp>
            <p:nvSpPr>
              <p:cNvPr id="28" name="Freeform 9"/>
              <p:cNvSpPr/>
              <p:nvPr/>
            </p:nvSpPr>
            <p:spPr bwMode="auto">
              <a:xfrm>
                <a:off x="3433083" y="994093"/>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dirty="0">
                  <a:latin typeface="inpin heiti" charset="-122"/>
                  <a:ea typeface="inpin heiti" charset="-122"/>
                </a:endParaRPr>
              </a:p>
            </p:txBody>
          </p:sp>
        </p:grpSp>
      </p:grpSp>
      <p:sp>
        <p:nvSpPr>
          <p:cNvPr id="29" name="矩形 55"/>
          <p:cNvSpPr/>
          <p:nvPr/>
        </p:nvSpPr>
        <p:spPr>
          <a:xfrm>
            <a:off x="6773143" y="3501041"/>
            <a:ext cx="4258808" cy="1609736"/>
          </a:xfrm>
          <a:prstGeom prst="rect">
            <a:avLst/>
          </a:prstGeom>
        </p:spPr>
        <p:txBody>
          <a:bodyPr wrap="square">
            <a:spAutoFit/>
          </a:bodyPr>
          <a:lstStyle/>
          <a:p>
            <a:pPr>
              <a:lnSpc>
                <a:spcPct val="150000"/>
              </a:lnSpc>
            </a:pPr>
            <a:r>
              <a:rPr lang="zh-CN" altLang="en-US" sz="1100" dirty="0">
                <a:solidFill>
                  <a:schemeClr val="bg1"/>
                </a:solidFill>
                <a:latin typeface="inpin heiti" charset="-122"/>
                <a:ea typeface="inpin heiti" charset="-122"/>
              </a:rPr>
              <a:t>在这里输入段落文本内容请在这里输入段落文本内容请在这里输入段落文本内容</a:t>
            </a:r>
            <a:endParaRPr lang="zh-CN" altLang="en-US" sz="1100" dirty="0">
              <a:solidFill>
                <a:schemeClr val="bg1"/>
              </a:solidFill>
              <a:latin typeface="inpin heiti" charset="-122"/>
              <a:ea typeface="inpin heiti" charset="-122"/>
            </a:endParaRPr>
          </a:p>
          <a:p>
            <a:pPr>
              <a:lnSpc>
                <a:spcPct val="120000"/>
              </a:lnSpc>
            </a:pPr>
            <a:r>
              <a:rPr lang="zh-CN" altLang="en-US" sz="1100" dirty="0">
                <a:solidFill>
                  <a:schemeClr val="bg1"/>
                </a:solidFill>
                <a:latin typeface="inpin heiti" charset="-122"/>
                <a:ea typeface="inpin heiti" charset="-122"/>
              </a:rPr>
              <a:t>在这里输入段落文本内容请在这里输入段落文本内容请在这里输入段落文本内容</a:t>
            </a:r>
            <a:endParaRPr lang="zh-CN" altLang="en-US" sz="1100" dirty="0">
              <a:solidFill>
                <a:schemeClr val="bg1"/>
              </a:solidFill>
              <a:latin typeface="inpin heiti" charset="-122"/>
              <a:ea typeface="inpin heiti" charset="-122"/>
            </a:endParaRPr>
          </a:p>
          <a:p>
            <a:pPr>
              <a:lnSpc>
                <a:spcPct val="120000"/>
              </a:lnSpc>
            </a:pPr>
            <a:r>
              <a:rPr lang="zh-CN" altLang="en-US" sz="1100" dirty="0">
                <a:solidFill>
                  <a:schemeClr val="bg1"/>
                </a:solidFill>
                <a:latin typeface="inpin heiti" charset="-122"/>
                <a:ea typeface="inpin heiti" charset="-122"/>
              </a:rPr>
              <a:t>在这里输入段落文本内容请在这里输入段落文本内容请在这里输入段落文本内容</a:t>
            </a:r>
            <a:endParaRPr lang="zh-CN" altLang="en-US" sz="1100" dirty="0">
              <a:solidFill>
                <a:schemeClr val="bg1"/>
              </a:solidFill>
              <a:latin typeface="inpin heiti" charset="-122"/>
              <a:ea typeface="inpin heiti" charset="-122"/>
            </a:endParaRPr>
          </a:p>
          <a:p>
            <a:pPr>
              <a:lnSpc>
                <a:spcPct val="120000"/>
              </a:lnSpc>
            </a:pPr>
            <a:endParaRPr lang="zh-CN" altLang="en-US" sz="1065" dirty="0">
              <a:solidFill>
                <a:schemeClr val="bg1">
                  <a:lumMod val="75000"/>
                </a:schemeClr>
              </a:solidFill>
              <a:latin typeface="inpin heiti" charset="-122"/>
              <a:ea typeface="inpin heiti" charset="-122"/>
              <a:cs typeface="inpin heiti" charset="-122"/>
            </a:endParaRPr>
          </a:p>
        </p:txBody>
      </p:sp>
      <p:sp>
        <p:nvSpPr>
          <p:cNvPr id="30" name="矩形 39"/>
          <p:cNvSpPr/>
          <p:nvPr/>
        </p:nvSpPr>
        <p:spPr>
          <a:xfrm>
            <a:off x="6871854" y="2365884"/>
            <a:ext cx="5002331" cy="502766"/>
          </a:xfrm>
          <a:prstGeom prst="rect">
            <a:avLst/>
          </a:prstGeom>
          <a:solidFill>
            <a:srgbClr val="FFC000"/>
          </a:solidFill>
        </p:spPr>
        <p:txBody>
          <a:bodyPr wrap="none">
            <a:spAutoFit/>
          </a:bodyPr>
          <a:lstStyle/>
          <a:p>
            <a:r>
              <a:rPr lang="zh-CN" altLang="zh-CN" sz="2665" dirty="0">
                <a:solidFill>
                  <a:schemeClr val="bg1"/>
                </a:solidFill>
                <a:latin typeface="inpin heiti" charset="-122"/>
                <a:ea typeface="inpin heiti" charset="-122"/>
                <a:sym typeface="News Gothic MT" charset="0"/>
              </a:rPr>
              <a:t>LOREM IPSUM DOLOR AMET </a:t>
            </a:r>
            <a:endParaRPr lang="zh-CN" altLang="zh-CN" sz="2665" dirty="0">
              <a:solidFill>
                <a:schemeClr val="bg1"/>
              </a:solidFill>
              <a:latin typeface="inpin heiti" charset="-122"/>
              <a:ea typeface="inpin heiti" charset="-122"/>
            </a:endParaRPr>
          </a:p>
        </p:txBody>
      </p:sp>
      <p:sp>
        <p:nvSpPr>
          <p:cNvPr id="31" name="矩形 30"/>
          <p:cNvSpPr/>
          <p:nvPr/>
        </p:nvSpPr>
        <p:spPr>
          <a:xfrm>
            <a:off x="6871853" y="2962725"/>
            <a:ext cx="3621504" cy="502766"/>
          </a:xfrm>
          <a:prstGeom prst="rect">
            <a:avLst/>
          </a:prstGeom>
          <a:solidFill>
            <a:srgbClr val="FFC000"/>
          </a:solidFill>
        </p:spPr>
        <p:txBody>
          <a:bodyPr wrap="none">
            <a:spAutoFit/>
          </a:bodyPr>
          <a:lstStyle/>
          <a:p>
            <a:r>
              <a:rPr lang="zh-CN" altLang="zh-CN" sz="2665" dirty="0">
                <a:solidFill>
                  <a:schemeClr val="bg1"/>
                </a:solidFill>
                <a:latin typeface="inpin heiti" charset="-122"/>
                <a:ea typeface="inpin heiti" charset="-122"/>
                <a:sym typeface="News Gothic MT" charset="0"/>
              </a:rPr>
              <a:t>CONSECTETUR ELIT</a:t>
            </a:r>
            <a:endParaRPr lang="zh-CN" altLang="zh-CN" sz="2665" dirty="0">
              <a:solidFill>
                <a:schemeClr val="bg1"/>
              </a:solidFill>
              <a:latin typeface="inpin heiti" charset="-122"/>
              <a:ea typeface="inpin heiti" charset="-122"/>
            </a:endParaRPr>
          </a:p>
        </p:txBody>
      </p:sp>
      <p:sp>
        <p:nvSpPr>
          <p:cNvPr id="32" name="文本框 31"/>
          <p:cNvSpPr txBox="1"/>
          <p:nvPr/>
        </p:nvSpPr>
        <p:spPr>
          <a:xfrm>
            <a:off x="6781176" y="1508659"/>
            <a:ext cx="1709400" cy="769441"/>
          </a:xfrm>
          <a:prstGeom prst="rect">
            <a:avLst/>
          </a:prstGeom>
          <a:noFill/>
        </p:spPr>
        <p:txBody>
          <a:bodyPr wrap="square" rtlCol="0">
            <a:spAutoFit/>
          </a:bodyPr>
          <a:lstStyle/>
          <a:p>
            <a:r>
              <a:rPr lang="en-US" altLang="zh-CN" sz="4400" dirty="0">
                <a:solidFill>
                  <a:schemeClr val="bg1"/>
                </a:solidFill>
                <a:latin typeface="inpin heiti" charset="-122"/>
                <a:ea typeface="inpin heiti" charset="-122"/>
              </a:rPr>
              <a:t>9,300</a:t>
            </a:r>
            <a:endParaRPr lang="zh-CN" altLang="en-US" sz="4400" dirty="0">
              <a:solidFill>
                <a:schemeClr val="bg1"/>
              </a:solidFill>
              <a:latin typeface="inpin heiti" charset="-122"/>
              <a:ea typeface="inpin heiti" charset="-122"/>
            </a:endParaRPr>
          </a:p>
        </p:txBody>
      </p:sp>
      <p:sp>
        <p:nvSpPr>
          <p:cNvPr id="33" name="文本框 32"/>
          <p:cNvSpPr txBox="1"/>
          <p:nvPr/>
        </p:nvSpPr>
        <p:spPr>
          <a:xfrm>
            <a:off x="8139406" y="1852321"/>
            <a:ext cx="993292" cy="420564"/>
          </a:xfrm>
          <a:prstGeom prst="rect">
            <a:avLst/>
          </a:prstGeom>
          <a:noFill/>
        </p:spPr>
        <p:txBody>
          <a:bodyPr wrap="square" rtlCol="0">
            <a:spAutoFit/>
          </a:bodyPr>
          <a:lstStyle/>
          <a:p>
            <a:r>
              <a:rPr lang="en-US" altLang="zh-CN" sz="2135" dirty="0">
                <a:solidFill>
                  <a:schemeClr val="bg1"/>
                </a:solidFill>
                <a:latin typeface="inpin heiti" charset="-122"/>
                <a:ea typeface="inpin heiti" charset="-122"/>
              </a:rPr>
              <a:t>Million</a:t>
            </a:r>
            <a:endParaRPr lang="zh-CN" altLang="en-US" sz="2135" dirty="0">
              <a:solidFill>
                <a:schemeClr val="bg1"/>
              </a:solidFill>
              <a:latin typeface="inpin heiti" charset="-122"/>
              <a:ea typeface="inpin heiti" charset="-122"/>
            </a:endParaRPr>
          </a:p>
        </p:txBody>
      </p:sp>
      <p:sp>
        <p:nvSpPr>
          <p:cNvPr id="37" name="矩形 39"/>
          <p:cNvSpPr/>
          <p:nvPr/>
        </p:nvSpPr>
        <p:spPr>
          <a:xfrm>
            <a:off x="390145" y="384083"/>
            <a:ext cx="2103461" cy="523220"/>
          </a:xfrm>
          <a:prstGeom prst="rect">
            <a:avLst/>
          </a:prstGeom>
        </p:spPr>
        <p:txBody>
          <a:bodyPr wrap="none">
            <a:spAutoFit/>
          </a:bodyPr>
          <a:lstStyle/>
          <a:p>
            <a:pPr lvl="0"/>
            <a:r>
              <a:rPr lang="en-US" altLang="zh-CN" sz="2800" dirty="0">
                <a:solidFill>
                  <a:prstClr val="white"/>
                </a:solidFill>
                <a:latin typeface="inpin heiti" charset="-122"/>
                <a:ea typeface="inpin heiti" charset="-122"/>
                <a:sym typeface="News Gothic MT" charset="0"/>
              </a:rPr>
              <a:t>04 </a:t>
            </a:r>
            <a:r>
              <a:rPr lang="zh-CN" altLang="en-US" sz="2800" dirty="0">
                <a:solidFill>
                  <a:prstClr val="white"/>
                </a:solidFill>
                <a:latin typeface="inpin heiti" charset="-122"/>
                <a:ea typeface="inpin heiti" charset="-122"/>
                <a:sym typeface="News Gothic MT" charset="0"/>
              </a:rPr>
              <a:t>成本预算</a:t>
            </a:r>
            <a:endParaRPr lang="zh-CN" altLang="en-US" sz="2800" dirty="0">
              <a:solidFill>
                <a:prstClr val="white"/>
              </a:solidFill>
              <a:latin typeface="inpin heiti" charset="-122"/>
              <a:ea typeface="inpin heiti" charset="-122"/>
              <a:sym typeface="News Gothic MT" charset="0"/>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4000">
        <p14:prism/>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900" decel="100000" fill="hold"/>
                                        <p:tgtEl>
                                          <p:spTgt spid="20"/>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fade">
                                      <p:cBhvr>
                                        <p:cTn id="14" dur="500"/>
                                        <p:tgtEl>
                                          <p:spTgt spid="21"/>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fade">
                                      <p:cBhvr>
                                        <p:cTn id="20" dur="500"/>
                                        <p:tgtEl>
                                          <p:spTgt spid="23"/>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500"/>
                                        <p:tgtEl>
                                          <p:spTgt spid="24"/>
                                        </p:tgtEl>
                                      </p:cBhvr>
                                    </p:animEffect>
                                  </p:childTnLst>
                                </p:cTn>
                              </p:par>
                              <p:par>
                                <p:cTn id="24" presetID="53" presetClass="entr" presetSubtype="16" fill="hold" nodeType="with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p:cTn id="26" dur="500" fill="hold"/>
                                        <p:tgtEl>
                                          <p:spTgt spid="3"/>
                                        </p:tgtEl>
                                        <p:attrNameLst>
                                          <p:attrName>ppt_w</p:attrName>
                                        </p:attrNameLst>
                                      </p:cBhvr>
                                      <p:tavLst>
                                        <p:tav tm="0">
                                          <p:val>
                                            <p:fltVal val="0"/>
                                          </p:val>
                                        </p:tav>
                                        <p:tav tm="100000">
                                          <p:val>
                                            <p:strVal val="#ppt_w"/>
                                          </p:val>
                                        </p:tav>
                                      </p:tavLst>
                                    </p:anim>
                                    <p:anim calcmode="lin" valueType="num">
                                      <p:cBhvr>
                                        <p:cTn id="27" dur="500" fill="hold"/>
                                        <p:tgtEl>
                                          <p:spTgt spid="3"/>
                                        </p:tgtEl>
                                        <p:attrNameLst>
                                          <p:attrName>ppt_h</p:attrName>
                                        </p:attrNameLst>
                                      </p:cBhvr>
                                      <p:tavLst>
                                        <p:tav tm="0">
                                          <p:val>
                                            <p:fltVal val="0"/>
                                          </p:val>
                                        </p:tav>
                                        <p:tav tm="100000">
                                          <p:val>
                                            <p:strVal val="#ppt_h"/>
                                          </p:val>
                                        </p:tav>
                                      </p:tavLst>
                                    </p:anim>
                                    <p:animEffect transition="in" filter="fade">
                                      <p:cBhvr>
                                        <p:cTn id="28" dur="500"/>
                                        <p:tgtEl>
                                          <p:spTgt spid="3"/>
                                        </p:tgtEl>
                                      </p:cBhvr>
                                    </p:animEffect>
                                  </p:childTnLst>
                                </p:cTn>
                              </p:par>
                            </p:childTnLst>
                          </p:cTn>
                        </p:par>
                        <p:par>
                          <p:cTn id="29" fill="hold">
                            <p:stCondLst>
                              <p:cond delay="1500"/>
                            </p:stCondLst>
                            <p:childTnLst>
                              <p:par>
                                <p:cTn id="30" presetID="6" presetClass="emph" presetSubtype="0" repeatCount="2000" autoRev="1" fill="hold" nodeType="afterEffect">
                                  <p:stCondLst>
                                    <p:cond delay="0"/>
                                  </p:stCondLst>
                                  <p:childTnLst>
                                    <p:animScale>
                                      <p:cBhvr>
                                        <p:cTn id="31" dur="200" fill="hold"/>
                                        <p:tgtEl>
                                          <p:spTgt spid="3"/>
                                        </p:tgtEl>
                                      </p:cBhvr>
                                      <p:by x="110000" y="110000"/>
                                    </p:animScale>
                                  </p:childTnLst>
                                </p:cTn>
                              </p:par>
                            </p:childTnLst>
                          </p:cTn>
                        </p:par>
                        <p:par>
                          <p:cTn id="32" fill="hold">
                            <p:stCondLst>
                              <p:cond delay="2000"/>
                            </p:stCondLst>
                            <p:childTnLst>
                              <p:par>
                                <p:cTn id="33" presetID="10" presetClass="entr" presetSubtype="0" fill="hold" grpId="0" nodeType="after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fade">
                                      <p:cBhvr>
                                        <p:cTn id="35" dur="500"/>
                                        <p:tgtEl>
                                          <p:spTgt spid="29"/>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fade">
                                      <p:cBhvr>
                                        <p:cTn id="38" dur="500"/>
                                        <p:tgtEl>
                                          <p:spTgt spid="3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fade">
                                      <p:cBhvr>
                                        <p:cTn id="41" dur="500"/>
                                        <p:tgtEl>
                                          <p:spTgt spid="31"/>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2"/>
                                        </p:tgtEl>
                                        <p:attrNameLst>
                                          <p:attrName>style.visibility</p:attrName>
                                        </p:attrNameLst>
                                      </p:cBhvr>
                                      <p:to>
                                        <p:strVal val="visible"/>
                                      </p:to>
                                    </p:set>
                                    <p:animEffect transition="in" filter="fade">
                                      <p:cBhvr>
                                        <p:cTn id="44" dur="500"/>
                                        <p:tgtEl>
                                          <p:spTgt spid="32"/>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fade">
                                      <p:cBhvr>
                                        <p:cTn id="4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p:bldP spid="22" grpId="0"/>
      <p:bldP spid="23" grpId="0"/>
      <p:bldP spid="24" grpId="0" animBg="1"/>
      <p:bldP spid="29" grpId="0"/>
      <p:bldP spid="30" grpId="0" animBg="1"/>
      <p:bldP spid="31" grpId="0" animBg="1"/>
      <p:bldP spid="32" grpId="0"/>
      <p:bldP spid="3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091233" y="2242598"/>
            <a:ext cx="4345390" cy="3467833"/>
            <a:chOff x="5318424" y="1681948"/>
            <a:chExt cx="3259042" cy="2600875"/>
          </a:xfrm>
        </p:grpSpPr>
        <p:sp>
          <p:nvSpPr>
            <p:cNvPr id="52" name="矩形 55"/>
            <p:cNvSpPr/>
            <p:nvPr/>
          </p:nvSpPr>
          <p:spPr>
            <a:xfrm>
              <a:off x="5318424" y="3179395"/>
              <a:ext cx="3259042" cy="1103428"/>
            </a:xfrm>
            <a:prstGeom prst="rect">
              <a:avLst/>
            </a:prstGeom>
          </p:spPr>
          <p:txBody>
            <a:bodyPr wrap="square">
              <a:spAutoFit/>
            </a:bodyPr>
            <a:lstStyle/>
            <a:p>
              <a:pPr>
                <a:lnSpc>
                  <a:spcPct val="120000"/>
                </a:lnSpc>
              </a:pPr>
              <a:r>
                <a:rPr lang="zh-CN" altLang="en-US" sz="1050" dirty="0">
                  <a:solidFill>
                    <a:schemeClr val="bg1"/>
                  </a:solidFill>
                  <a:latin typeface="inpin heiti" charset="-122"/>
                  <a:ea typeface="inpin heiti" charset="-122"/>
                </a:rPr>
                <a:t>在这里输入段落文本内容请在这里输入段落文本内容请在这里输入段落文本内容</a:t>
              </a:r>
              <a:endParaRPr lang="zh-CN" altLang="en-US" sz="1050" dirty="0">
                <a:solidFill>
                  <a:schemeClr val="bg1"/>
                </a:solidFill>
                <a:latin typeface="inpin heiti" charset="-122"/>
                <a:ea typeface="inpin heiti" charset="-122"/>
              </a:endParaRPr>
            </a:p>
            <a:p>
              <a:pPr>
                <a:lnSpc>
                  <a:spcPct val="120000"/>
                </a:lnSpc>
              </a:pPr>
              <a:r>
                <a:rPr lang="zh-CN" altLang="en-US" sz="1050" dirty="0">
                  <a:solidFill>
                    <a:schemeClr val="bg1"/>
                  </a:solidFill>
                  <a:latin typeface="inpin heiti" charset="-122"/>
                  <a:ea typeface="inpin heiti" charset="-122"/>
                </a:rPr>
                <a:t>在这里输入段落文本内容请在这里输入段落文本内容请在这里输入段落文本内容</a:t>
              </a:r>
              <a:endParaRPr lang="zh-CN" altLang="en-US" sz="1050" dirty="0">
                <a:solidFill>
                  <a:schemeClr val="bg1"/>
                </a:solidFill>
                <a:latin typeface="inpin heiti" charset="-122"/>
                <a:ea typeface="inpin heiti" charset="-122"/>
              </a:endParaRPr>
            </a:p>
            <a:p>
              <a:pPr>
                <a:lnSpc>
                  <a:spcPct val="120000"/>
                </a:lnSpc>
              </a:pPr>
              <a:r>
                <a:rPr lang="zh-CN" altLang="en-US" sz="1050" dirty="0">
                  <a:solidFill>
                    <a:schemeClr val="bg1"/>
                  </a:solidFill>
                  <a:latin typeface="inpin heiti" charset="-122"/>
                  <a:ea typeface="inpin heiti" charset="-122"/>
                </a:rPr>
                <a:t>在这里输入段落文本内容请在这里输入段落文本内容请在这里输入段落文本内容</a:t>
              </a:r>
              <a:endParaRPr lang="zh-CN" altLang="en-US" sz="1050" dirty="0">
                <a:solidFill>
                  <a:schemeClr val="bg1"/>
                </a:solidFill>
                <a:latin typeface="inpin heiti" charset="-122"/>
                <a:ea typeface="inpin heiti" charset="-122"/>
              </a:endParaRPr>
            </a:p>
            <a:p>
              <a:pPr>
                <a:lnSpc>
                  <a:spcPct val="120000"/>
                </a:lnSpc>
              </a:pPr>
              <a:endParaRPr lang="zh-CN" altLang="en-US" sz="1065" dirty="0">
                <a:solidFill>
                  <a:schemeClr val="bg1"/>
                </a:solidFill>
                <a:latin typeface="inpin heiti" charset="-122"/>
                <a:ea typeface="inpin heiti" charset="-122"/>
                <a:cs typeface="inpin heiti" charset="-122"/>
              </a:endParaRPr>
            </a:p>
          </p:txBody>
        </p:sp>
        <p:sp>
          <p:nvSpPr>
            <p:cNvPr id="53" name="矩形 39"/>
            <p:cNvSpPr/>
            <p:nvPr/>
          </p:nvSpPr>
          <p:spPr>
            <a:xfrm>
              <a:off x="5392457" y="2328028"/>
              <a:ext cx="2768306" cy="377075"/>
            </a:xfrm>
            <a:prstGeom prst="rect">
              <a:avLst/>
            </a:prstGeom>
            <a:solidFill>
              <a:srgbClr val="FFC000"/>
            </a:solidFill>
          </p:spPr>
          <p:txBody>
            <a:bodyPr wrap="none">
              <a:spAutoFit/>
            </a:bodyPr>
            <a:lstStyle/>
            <a:p>
              <a:r>
                <a:rPr lang="zh-CN" altLang="zh-CN" sz="2665" dirty="0">
                  <a:solidFill>
                    <a:schemeClr val="bg1"/>
                  </a:solidFill>
                  <a:latin typeface="inpin heiti" charset="-122"/>
                  <a:ea typeface="inpin heiti" charset="-122"/>
                  <a:sym typeface="News Gothic MT" charset="0"/>
                </a:rPr>
                <a:t>LOREM IPSUM AMET </a:t>
              </a:r>
              <a:endParaRPr lang="zh-CN" altLang="zh-CN" sz="2665" dirty="0">
                <a:solidFill>
                  <a:schemeClr val="bg1"/>
                </a:solidFill>
                <a:latin typeface="inpin heiti" charset="-122"/>
                <a:ea typeface="inpin heiti" charset="-122"/>
              </a:endParaRPr>
            </a:p>
          </p:txBody>
        </p:sp>
        <p:sp>
          <p:nvSpPr>
            <p:cNvPr id="55" name="矩形 54"/>
            <p:cNvSpPr/>
            <p:nvPr/>
          </p:nvSpPr>
          <p:spPr>
            <a:xfrm>
              <a:off x="5392457" y="2775659"/>
              <a:ext cx="2716128" cy="377075"/>
            </a:xfrm>
            <a:prstGeom prst="rect">
              <a:avLst/>
            </a:prstGeom>
            <a:solidFill>
              <a:srgbClr val="FFC000"/>
            </a:solidFill>
          </p:spPr>
          <p:txBody>
            <a:bodyPr wrap="none">
              <a:spAutoFit/>
            </a:bodyPr>
            <a:lstStyle/>
            <a:p>
              <a:r>
                <a:rPr lang="zh-CN" altLang="zh-CN" sz="2665" dirty="0">
                  <a:solidFill>
                    <a:schemeClr val="bg1"/>
                  </a:solidFill>
                  <a:latin typeface="inpin heiti" charset="-122"/>
                  <a:ea typeface="inpin heiti" charset="-122"/>
                  <a:sym typeface="News Gothic MT" charset="0"/>
                </a:rPr>
                <a:t>CONSECTETUR ELIT</a:t>
              </a:r>
              <a:endParaRPr lang="zh-CN" altLang="zh-CN" sz="2665" dirty="0">
                <a:solidFill>
                  <a:schemeClr val="bg1"/>
                </a:solidFill>
                <a:latin typeface="inpin heiti" charset="-122"/>
                <a:ea typeface="inpin heiti" charset="-122"/>
              </a:endParaRPr>
            </a:p>
          </p:txBody>
        </p:sp>
        <p:sp>
          <p:nvSpPr>
            <p:cNvPr id="56" name="文本框 55"/>
            <p:cNvSpPr txBox="1"/>
            <p:nvPr/>
          </p:nvSpPr>
          <p:spPr>
            <a:xfrm>
              <a:off x="5326126" y="1681948"/>
              <a:ext cx="1282050" cy="577081"/>
            </a:xfrm>
            <a:prstGeom prst="rect">
              <a:avLst/>
            </a:prstGeom>
            <a:noFill/>
          </p:spPr>
          <p:txBody>
            <a:bodyPr wrap="square" rtlCol="0">
              <a:spAutoFit/>
            </a:bodyPr>
            <a:lstStyle/>
            <a:p>
              <a:r>
                <a:rPr lang="en-US" altLang="zh-CN" sz="4400" dirty="0">
                  <a:solidFill>
                    <a:schemeClr val="bg1"/>
                  </a:solidFill>
                  <a:latin typeface="inpin heiti" charset="-122"/>
                  <a:ea typeface="inpin heiti" charset="-122"/>
                </a:rPr>
                <a:t>9,300</a:t>
              </a:r>
              <a:endParaRPr lang="zh-CN" altLang="en-US" sz="4400" dirty="0">
                <a:solidFill>
                  <a:schemeClr val="bg1"/>
                </a:solidFill>
                <a:latin typeface="inpin heiti" charset="-122"/>
                <a:ea typeface="inpin heiti" charset="-122"/>
              </a:endParaRPr>
            </a:p>
          </p:txBody>
        </p:sp>
        <p:sp>
          <p:nvSpPr>
            <p:cNvPr id="57" name="文本框 56"/>
            <p:cNvSpPr txBox="1"/>
            <p:nvPr/>
          </p:nvSpPr>
          <p:spPr>
            <a:xfrm>
              <a:off x="6475367" y="1884608"/>
              <a:ext cx="744969" cy="315423"/>
            </a:xfrm>
            <a:prstGeom prst="rect">
              <a:avLst/>
            </a:prstGeom>
            <a:noFill/>
          </p:spPr>
          <p:txBody>
            <a:bodyPr wrap="square" rtlCol="0">
              <a:spAutoFit/>
            </a:bodyPr>
            <a:lstStyle/>
            <a:p>
              <a:r>
                <a:rPr lang="en-US" altLang="zh-CN" sz="2135" dirty="0">
                  <a:solidFill>
                    <a:schemeClr val="bg1"/>
                  </a:solidFill>
                  <a:latin typeface="inpin heiti" charset="-122"/>
                  <a:ea typeface="inpin heiti" charset="-122"/>
                </a:rPr>
                <a:t>Million</a:t>
              </a:r>
              <a:endParaRPr lang="zh-CN" altLang="en-US" sz="2135" dirty="0">
                <a:solidFill>
                  <a:schemeClr val="bg1"/>
                </a:solidFill>
                <a:latin typeface="inpin heiti" charset="-122"/>
                <a:ea typeface="inpin heiti" charset="-122"/>
              </a:endParaRPr>
            </a:p>
          </p:txBody>
        </p:sp>
      </p:grpSp>
      <p:graphicFrame>
        <p:nvGraphicFramePr>
          <p:cNvPr id="10" name="图表 1"/>
          <p:cNvGraphicFramePr/>
          <p:nvPr/>
        </p:nvGraphicFramePr>
        <p:xfrm>
          <a:off x="-141143" y="1508659"/>
          <a:ext cx="7958752" cy="4996141"/>
        </p:xfrm>
        <a:graphic>
          <a:graphicData uri="http://schemas.openxmlformats.org/drawingml/2006/chart">
            <c:chart xmlns:c="http://schemas.openxmlformats.org/drawingml/2006/chart" xmlns:r="http://schemas.openxmlformats.org/officeDocument/2006/relationships" r:id="rId1"/>
          </a:graphicData>
        </a:graphic>
      </p:graphicFrame>
      <p:grpSp>
        <p:nvGrpSpPr>
          <p:cNvPr id="65" name="组合 64"/>
          <p:cNvGrpSpPr/>
          <p:nvPr/>
        </p:nvGrpSpPr>
        <p:grpSpPr>
          <a:xfrm>
            <a:off x="3114491" y="3367730"/>
            <a:ext cx="1210588" cy="1366671"/>
            <a:chOff x="2985408" y="340043"/>
            <a:chExt cx="1009650" cy="1139826"/>
          </a:xfrm>
          <a:solidFill>
            <a:schemeClr val="bg1"/>
          </a:solidFill>
        </p:grpSpPr>
        <p:sp>
          <p:nvSpPr>
            <p:cNvPr id="66" name="Freeform 6"/>
            <p:cNvSpPr>
              <a:spLocks noEditPoints="1"/>
            </p:cNvSpPr>
            <p:nvPr/>
          </p:nvSpPr>
          <p:spPr bwMode="auto">
            <a:xfrm>
              <a:off x="3260045" y="340043"/>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dirty="0">
                <a:latin typeface="inpin heiti" charset="-122"/>
                <a:ea typeface="inpin heiti" charset="-122"/>
              </a:endParaRPr>
            </a:p>
          </p:txBody>
        </p:sp>
        <p:sp>
          <p:nvSpPr>
            <p:cNvPr id="67" name="Freeform 8"/>
            <p:cNvSpPr>
              <a:spLocks noEditPoints="1"/>
            </p:cNvSpPr>
            <p:nvPr/>
          </p:nvSpPr>
          <p:spPr bwMode="auto">
            <a:xfrm>
              <a:off x="2985408" y="897256"/>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dirty="0">
                <a:latin typeface="inpin heiti" charset="-122"/>
                <a:ea typeface="inpin heiti" charset="-122"/>
              </a:endParaRPr>
            </a:p>
          </p:txBody>
        </p:sp>
        <p:sp>
          <p:nvSpPr>
            <p:cNvPr id="68" name="Freeform 9"/>
            <p:cNvSpPr/>
            <p:nvPr/>
          </p:nvSpPr>
          <p:spPr bwMode="auto">
            <a:xfrm>
              <a:off x="3433083" y="994093"/>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dirty="0">
                <a:latin typeface="inpin heiti" charset="-122"/>
                <a:ea typeface="inpin heiti" charset="-122"/>
              </a:endParaRPr>
            </a:p>
          </p:txBody>
        </p:sp>
      </p:grpSp>
      <p:sp>
        <p:nvSpPr>
          <p:cNvPr id="70" name="矩形 39"/>
          <p:cNvSpPr/>
          <p:nvPr/>
        </p:nvSpPr>
        <p:spPr>
          <a:xfrm>
            <a:off x="436659" y="389775"/>
            <a:ext cx="2103461" cy="523220"/>
          </a:xfrm>
          <a:prstGeom prst="rect">
            <a:avLst/>
          </a:prstGeom>
        </p:spPr>
        <p:txBody>
          <a:bodyPr wrap="none">
            <a:spAutoFit/>
          </a:bodyPr>
          <a:lstStyle/>
          <a:p>
            <a:pPr lvl="0"/>
            <a:r>
              <a:rPr lang="en-US" altLang="zh-CN" sz="2800" dirty="0">
                <a:solidFill>
                  <a:prstClr val="white"/>
                </a:solidFill>
                <a:latin typeface="inpin heiti" charset="-122"/>
                <a:ea typeface="inpin heiti" charset="-122"/>
                <a:sym typeface="News Gothic MT" charset="0"/>
              </a:rPr>
              <a:t>04 </a:t>
            </a:r>
            <a:r>
              <a:rPr lang="zh-CN" altLang="en-US" sz="2800" dirty="0">
                <a:solidFill>
                  <a:prstClr val="white"/>
                </a:solidFill>
                <a:latin typeface="inpin heiti" charset="-122"/>
                <a:ea typeface="inpin heiti" charset="-122"/>
                <a:sym typeface="News Gothic MT" charset="0"/>
              </a:rPr>
              <a:t>成本预算</a:t>
            </a:r>
            <a:endParaRPr lang="zh-CN" altLang="en-US" sz="2800" dirty="0">
              <a:solidFill>
                <a:prstClr val="white"/>
              </a:solidFill>
              <a:latin typeface="inpin heiti" charset="-122"/>
              <a:ea typeface="inpin heiti" charset="-122"/>
              <a:sym typeface="News Gothic MT" charset="0"/>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4000">
        <p14:prism/>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with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p:cTn id="7" dur="500" fill="hold"/>
                                        <p:tgtEl>
                                          <p:spTgt spid="65"/>
                                        </p:tgtEl>
                                        <p:attrNameLst>
                                          <p:attrName>ppt_w</p:attrName>
                                        </p:attrNameLst>
                                      </p:cBhvr>
                                      <p:tavLst>
                                        <p:tav tm="0">
                                          <p:val>
                                            <p:strVal val="4/3*#ppt_w"/>
                                          </p:val>
                                        </p:tav>
                                        <p:tav tm="100000">
                                          <p:val>
                                            <p:strVal val="#ppt_w"/>
                                          </p:val>
                                        </p:tav>
                                      </p:tavLst>
                                    </p:anim>
                                    <p:anim calcmode="lin" valueType="num">
                                      <p:cBhvr>
                                        <p:cTn id="8" dur="500" fill="hold"/>
                                        <p:tgtEl>
                                          <p:spTgt spid="65"/>
                                        </p:tgtEl>
                                        <p:attrNameLst>
                                          <p:attrName>ppt_h</p:attrName>
                                        </p:attrNameLst>
                                      </p:cBhvr>
                                      <p:tavLst>
                                        <p:tav tm="0">
                                          <p:val>
                                            <p:strVal val="4/3*#ppt_h"/>
                                          </p:val>
                                        </p:tav>
                                        <p:tav tm="100000">
                                          <p:val>
                                            <p:strVal val="#ppt_h"/>
                                          </p:val>
                                        </p:tav>
                                      </p:tavLst>
                                    </p:anim>
                                  </p:childTnLst>
                                </p:cTn>
                              </p:par>
                              <p:par>
                                <p:cTn id="9" presetID="23" presetClass="entr" presetSubtype="288" fill="hold" grpId="0" nodeType="withEffect">
                                  <p:stCondLst>
                                    <p:cond delay="20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strVal val="4/3*#ppt_w"/>
                                          </p:val>
                                        </p:tav>
                                        <p:tav tm="100000">
                                          <p:val>
                                            <p:strVal val="#ppt_w"/>
                                          </p:val>
                                        </p:tav>
                                      </p:tavLst>
                                    </p:anim>
                                    <p:anim calcmode="lin" valueType="num">
                                      <p:cBhvr>
                                        <p:cTn id="12" dur="500" fill="hold"/>
                                        <p:tgtEl>
                                          <p:spTgt spid="10"/>
                                        </p:tgtEl>
                                        <p:attrNameLst>
                                          <p:attrName>ppt_h</p:attrName>
                                        </p:attrNameLst>
                                      </p:cBhvr>
                                      <p:tavLst>
                                        <p:tav tm="0">
                                          <p:val>
                                            <p:strVal val="4/3*#ppt_h"/>
                                          </p:val>
                                        </p:tav>
                                        <p:tav tm="100000">
                                          <p:val>
                                            <p:strVal val="#ppt_h"/>
                                          </p:val>
                                        </p:tav>
                                      </p:tavLst>
                                    </p:anim>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p:cTn id="16" dur="1000" fill="hold"/>
                                        <p:tgtEl>
                                          <p:spTgt spid="2"/>
                                        </p:tgtEl>
                                        <p:attrNameLst>
                                          <p:attrName>ppt_w</p:attrName>
                                        </p:attrNameLst>
                                      </p:cBhvr>
                                      <p:tavLst>
                                        <p:tav tm="0">
                                          <p:val>
                                            <p:fltVal val="0"/>
                                          </p:val>
                                        </p:tav>
                                        <p:tav tm="100000">
                                          <p:val>
                                            <p:strVal val="#ppt_w"/>
                                          </p:val>
                                        </p:tav>
                                      </p:tavLst>
                                    </p:anim>
                                    <p:anim calcmode="lin" valueType="num">
                                      <p:cBhvr>
                                        <p:cTn id="17" dur="1000" fill="hold"/>
                                        <p:tgtEl>
                                          <p:spTgt spid="2"/>
                                        </p:tgtEl>
                                        <p:attrNameLst>
                                          <p:attrName>ppt_h</p:attrName>
                                        </p:attrNameLst>
                                      </p:cBhvr>
                                      <p:tavLst>
                                        <p:tav tm="0">
                                          <p:val>
                                            <p:fltVal val="0"/>
                                          </p:val>
                                        </p:tav>
                                        <p:tav tm="100000">
                                          <p:val>
                                            <p:strVal val="#ppt_h"/>
                                          </p:val>
                                        </p:tav>
                                      </p:tavLst>
                                    </p:anim>
                                    <p:animEffect transition="in" filter="fade">
                                      <p:cBhvr>
                                        <p:cTn id="18" dur="1000"/>
                                        <p:tgtEl>
                                          <p:spTgt spid="2"/>
                                        </p:tgtEl>
                                      </p:cBhvr>
                                    </p:animEffect>
                                  </p:childTnLst>
                                </p:cTn>
                              </p:par>
                              <p:par>
                                <p:cTn id="19" presetID="35" presetClass="path" presetSubtype="0" accel="50000" decel="50000" fill="hold" nodeType="withEffect">
                                  <p:stCondLst>
                                    <p:cond delay="0"/>
                                  </p:stCondLst>
                                  <p:childTnLst>
                                    <p:animMotion origin="layout" path="M -2.22222E-6 3.58025E-6 L -0.20469 3.58025E-6 " pathEditMode="relative" rAng="0" ptsTypes="AA">
                                      <p:cBhvr>
                                        <p:cTn id="20" dur="1250" spd="-100000" fill="hold"/>
                                        <p:tgtEl>
                                          <p:spTgt spid="2"/>
                                        </p:tgtEl>
                                        <p:attrNameLst>
                                          <p:attrName>ppt_x</p:attrName>
                                          <p:attrName>ppt_y</p:attrName>
                                        </p:attrNameLst>
                                      </p:cBhvr>
                                      <p:rCtr x="-10243"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4" name="图表 8"/>
          <p:cNvGraphicFramePr/>
          <p:nvPr/>
        </p:nvGraphicFramePr>
        <p:xfrm>
          <a:off x="904661" y="1982667"/>
          <a:ext cx="6410539" cy="3528407"/>
        </p:xfrm>
        <a:graphic>
          <a:graphicData uri="http://schemas.openxmlformats.org/drawingml/2006/chart">
            <c:chart xmlns:c="http://schemas.openxmlformats.org/drawingml/2006/chart" xmlns:r="http://schemas.openxmlformats.org/officeDocument/2006/relationships" r:id="rId1"/>
          </a:graphicData>
        </a:graphic>
      </p:graphicFrame>
      <p:grpSp>
        <p:nvGrpSpPr>
          <p:cNvPr id="2" name="组合 1"/>
          <p:cNvGrpSpPr/>
          <p:nvPr/>
        </p:nvGrpSpPr>
        <p:grpSpPr>
          <a:xfrm>
            <a:off x="8255655" y="2114102"/>
            <a:ext cx="3185343" cy="2988380"/>
            <a:chOff x="6191741" y="1585576"/>
            <a:chExt cx="2389007" cy="2241285"/>
          </a:xfrm>
        </p:grpSpPr>
        <p:sp>
          <p:nvSpPr>
            <p:cNvPr id="15" name="文本框 14"/>
            <p:cNvSpPr txBox="1"/>
            <p:nvPr/>
          </p:nvSpPr>
          <p:spPr>
            <a:xfrm>
              <a:off x="6191741" y="1585576"/>
              <a:ext cx="1282050" cy="577081"/>
            </a:xfrm>
            <a:prstGeom prst="rect">
              <a:avLst/>
            </a:prstGeom>
            <a:noFill/>
          </p:spPr>
          <p:txBody>
            <a:bodyPr wrap="square" rtlCol="0">
              <a:spAutoFit/>
            </a:bodyPr>
            <a:lstStyle/>
            <a:p>
              <a:r>
                <a:rPr lang="en-US" altLang="zh-CN" sz="4400" dirty="0">
                  <a:solidFill>
                    <a:schemeClr val="bg1"/>
                  </a:solidFill>
                  <a:latin typeface="inpin heiti" charset="-122"/>
                  <a:ea typeface="inpin heiti" charset="-122"/>
                </a:rPr>
                <a:t>9,300</a:t>
              </a:r>
              <a:endParaRPr lang="zh-CN" altLang="en-US" sz="4400" dirty="0">
                <a:solidFill>
                  <a:schemeClr val="bg1"/>
                </a:solidFill>
                <a:latin typeface="inpin heiti" charset="-122"/>
                <a:ea typeface="inpin heiti" charset="-122"/>
              </a:endParaRPr>
            </a:p>
          </p:txBody>
        </p:sp>
        <p:sp>
          <p:nvSpPr>
            <p:cNvPr id="16" name="文本框 15"/>
            <p:cNvSpPr txBox="1"/>
            <p:nvPr/>
          </p:nvSpPr>
          <p:spPr>
            <a:xfrm>
              <a:off x="7210413" y="1843322"/>
              <a:ext cx="744969" cy="315423"/>
            </a:xfrm>
            <a:prstGeom prst="rect">
              <a:avLst/>
            </a:prstGeom>
            <a:noFill/>
          </p:spPr>
          <p:txBody>
            <a:bodyPr wrap="square" rtlCol="0">
              <a:spAutoFit/>
            </a:bodyPr>
            <a:lstStyle/>
            <a:p>
              <a:r>
                <a:rPr lang="en-US" altLang="zh-CN" sz="2135" dirty="0">
                  <a:solidFill>
                    <a:schemeClr val="bg1"/>
                  </a:solidFill>
                  <a:latin typeface="inpin heiti" charset="-122"/>
                  <a:ea typeface="inpin heiti" charset="-122"/>
                </a:rPr>
                <a:t>Million</a:t>
              </a:r>
              <a:endParaRPr lang="zh-CN" altLang="en-US" sz="2135" dirty="0">
                <a:solidFill>
                  <a:schemeClr val="bg1"/>
                </a:solidFill>
                <a:latin typeface="inpin heiti" charset="-122"/>
                <a:ea typeface="inpin heiti" charset="-122"/>
              </a:endParaRPr>
            </a:p>
          </p:txBody>
        </p:sp>
        <p:sp>
          <p:nvSpPr>
            <p:cNvPr id="17" name="矩形 55"/>
            <p:cNvSpPr/>
            <p:nvPr/>
          </p:nvSpPr>
          <p:spPr>
            <a:xfrm>
              <a:off x="6198631" y="2824875"/>
              <a:ext cx="1779691" cy="512593"/>
            </a:xfrm>
            <a:prstGeom prst="rect">
              <a:avLst/>
            </a:prstGeom>
          </p:spPr>
          <p:txBody>
            <a:bodyPr wrap="square">
              <a:spAutoFit/>
            </a:bodyPr>
            <a:lstStyle/>
            <a:p>
              <a:pPr>
                <a:lnSpc>
                  <a:spcPct val="120000"/>
                </a:lnSpc>
              </a:pPr>
              <a:r>
                <a:rPr lang="zh-CN" altLang="en-US" sz="1050" dirty="0">
                  <a:solidFill>
                    <a:schemeClr val="bg1"/>
                  </a:solidFill>
                  <a:latin typeface="inpin heiti" charset="-122"/>
                  <a:ea typeface="inpin heiti" charset="-122"/>
                </a:rPr>
                <a:t>在这里输入段落文本内容请在这里输入段落文本内容请在这里输入段落文本内容</a:t>
              </a:r>
              <a:endParaRPr lang="zh-CN" altLang="en-US" sz="1050" dirty="0">
                <a:solidFill>
                  <a:schemeClr val="bg1"/>
                </a:solidFill>
                <a:latin typeface="inpin heiti" charset="-122"/>
                <a:ea typeface="inpin heiti" charset="-122"/>
              </a:endParaRPr>
            </a:p>
          </p:txBody>
        </p:sp>
        <p:cxnSp>
          <p:nvCxnSpPr>
            <p:cNvPr id="18" name="直接连接符 17"/>
            <p:cNvCxnSpPr/>
            <p:nvPr/>
          </p:nvCxnSpPr>
          <p:spPr>
            <a:xfrm>
              <a:off x="6269481" y="3413432"/>
              <a:ext cx="1779362" cy="0"/>
            </a:xfrm>
            <a:prstGeom prst="line">
              <a:avLst/>
            </a:prstGeom>
            <a:ln>
              <a:solidFill>
                <a:srgbClr val="FFC000"/>
              </a:solidFill>
              <a:prstDash val="sysDot"/>
            </a:ln>
          </p:spPr>
          <p:style>
            <a:lnRef idx="1">
              <a:schemeClr val="accent1"/>
            </a:lnRef>
            <a:fillRef idx="0">
              <a:schemeClr val="accent1"/>
            </a:fillRef>
            <a:effectRef idx="0">
              <a:schemeClr val="accent1"/>
            </a:effectRef>
            <a:fontRef idx="minor">
              <a:schemeClr val="tx1"/>
            </a:fontRef>
          </p:style>
        </p:cxnSp>
        <p:sp>
          <p:nvSpPr>
            <p:cNvPr id="19" name="矩形 39"/>
            <p:cNvSpPr/>
            <p:nvPr/>
          </p:nvSpPr>
          <p:spPr>
            <a:xfrm>
              <a:off x="6272664" y="2204423"/>
              <a:ext cx="2308084" cy="253916"/>
            </a:xfrm>
            <a:prstGeom prst="rect">
              <a:avLst/>
            </a:prstGeom>
            <a:solidFill>
              <a:srgbClr val="FFC000"/>
            </a:solidFill>
          </p:spPr>
          <p:txBody>
            <a:bodyPr wrap="none">
              <a:spAutoFit/>
            </a:bodyPr>
            <a:lstStyle/>
            <a:p>
              <a:r>
                <a:rPr lang="zh-CN" altLang="zh-CN" sz="1600" dirty="0">
                  <a:solidFill>
                    <a:schemeClr val="bg1"/>
                  </a:solidFill>
                  <a:latin typeface="inpin heiti" charset="-122"/>
                  <a:ea typeface="inpin heiti" charset="-122"/>
                  <a:sym typeface="News Gothic MT" charset="0"/>
                </a:rPr>
                <a:t>LOREM IPSUM DOLOR AMET </a:t>
              </a:r>
              <a:endParaRPr lang="zh-CN" altLang="zh-CN" sz="1600" dirty="0">
                <a:solidFill>
                  <a:schemeClr val="bg1"/>
                </a:solidFill>
                <a:latin typeface="inpin heiti" charset="-122"/>
                <a:ea typeface="inpin heiti" charset="-122"/>
              </a:endParaRPr>
            </a:p>
          </p:txBody>
        </p:sp>
        <p:sp>
          <p:nvSpPr>
            <p:cNvPr id="20" name="矩形 19"/>
            <p:cNvSpPr/>
            <p:nvPr/>
          </p:nvSpPr>
          <p:spPr>
            <a:xfrm>
              <a:off x="6272664" y="2541420"/>
              <a:ext cx="1688203" cy="253916"/>
            </a:xfrm>
            <a:prstGeom prst="rect">
              <a:avLst/>
            </a:prstGeom>
            <a:solidFill>
              <a:srgbClr val="FFC000"/>
            </a:solidFill>
          </p:spPr>
          <p:txBody>
            <a:bodyPr wrap="none">
              <a:spAutoFit/>
            </a:bodyPr>
            <a:lstStyle/>
            <a:p>
              <a:r>
                <a:rPr lang="zh-CN" altLang="zh-CN" sz="1600" dirty="0">
                  <a:solidFill>
                    <a:schemeClr val="bg1"/>
                  </a:solidFill>
                  <a:latin typeface="inpin heiti" charset="-122"/>
                  <a:ea typeface="inpin heiti" charset="-122"/>
                  <a:sym typeface="News Gothic MT" charset="0"/>
                </a:rPr>
                <a:t>CONSECTETUR ELIT</a:t>
              </a:r>
              <a:endParaRPr lang="zh-CN" altLang="zh-CN" sz="1600" dirty="0">
                <a:solidFill>
                  <a:schemeClr val="bg1"/>
                </a:solidFill>
                <a:latin typeface="inpin heiti" charset="-122"/>
                <a:ea typeface="inpin heiti" charset="-122"/>
              </a:endParaRPr>
            </a:p>
          </p:txBody>
        </p:sp>
        <p:sp>
          <p:nvSpPr>
            <p:cNvPr id="23" name="Oval 59"/>
            <p:cNvSpPr/>
            <p:nvPr/>
          </p:nvSpPr>
          <p:spPr>
            <a:xfrm>
              <a:off x="6267907" y="3510478"/>
              <a:ext cx="287683" cy="287683"/>
            </a:xfrm>
            <a:prstGeom prst="ellipse">
              <a:avLst/>
            </a:prstGeom>
            <a:solidFill>
              <a:schemeClr val="bg1"/>
            </a:solidFill>
            <a:ln w="190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grpSp>
          <p:nvGrpSpPr>
            <p:cNvPr id="24" name="Group 61"/>
            <p:cNvGrpSpPr/>
            <p:nvPr/>
          </p:nvGrpSpPr>
          <p:grpSpPr>
            <a:xfrm>
              <a:off x="6308233" y="3553048"/>
              <a:ext cx="207032" cy="233725"/>
              <a:chOff x="1368786" y="1195986"/>
              <a:chExt cx="1009650" cy="1139826"/>
            </a:xfrm>
            <a:solidFill>
              <a:srgbClr val="FFC000"/>
            </a:solidFill>
          </p:grpSpPr>
          <p:sp>
            <p:nvSpPr>
              <p:cNvPr id="25"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26"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sp>
            <p:nvSpPr>
              <p:cNvPr id="27"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inpin heiti" charset="-122"/>
                  <a:ea typeface="inpin heiti" charset="-122"/>
                </a:endParaRPr>
              </a:p>
            </p:txBody>
          </p:sp>
        </p:grpSp>
        <p:sp>
          <p:nvSpPr>
            <p:cNvPr id="28" name="Freeform 62"/>
            <p:cNvSpPr/>
            <p:nvPr/>
          </p:nvSpPr>
          <p:spPr>
            <a:xfrm>
              <a:off x="6314903" y="3760045"/>
              <a:ext cx="193692" cy="38116"/>
            </a:xfrm>
            <a:custGeom>
              <a:avLst/>
              <a:gdLst>
                <a:gd name="connsiteX0" fmla="*/ 0 w 944594"/>
                <a:gd name="connsiteY0" fmla="*/ 0 h 185883"/>
                <a:gd name="connsiteX1" fmla="*/ 944594 w 944594"/>
                <a:gd name="connsiteY1" fmla="*/ 0 h 185883"/>
                <a:gd name="connsiteX2" fmla="*/ 864504 w 944594"/>
                <a:gd name="connsiteY2" fmla="*/ 66080 h 185883"/>
                <a:gd name="connsiteX3" fmla="*/ 472297 w 944594"/>
                <a:gd name="connsiteY3" fmla="*/ 185883 h 185883"/>
                <a:gd name="connsiteX4" fmla="*/ 80090 w 944594"/>
                <a:gd name="connsiteY4" fmla="*/ 66080 h 185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29" name="Oval 59"/>
            <p:cNvSpPr/>
            <p:nvPr/>
          </p:nvSpPr>
          <p:spPr>
            <a:xfrm>
              <a:off x="7217509" y="3510478"/>
              <a:ext cx="287683" cy="287683"/>
            </a:xfrm>
            <a:prstGeom prst="ellipse">
              <a:avLst/>
            </a:prstGeom>
            <a:solidFill>
              <a:schemeClr val="bg1"/>
            </a:solidFill>
            <a:ln w="190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30" name="Freeform 62"/>
            <p:cNvSpPr/>
            <p:nvPr/>
          </p:nvSpPr>
          <p:spPr>
            <a:xfrm>
              <a:off x="7264505" y="3760045"/>
              <a:ext cx="193692" cy="38116"/>
            </a:xfrm>
            <a:custGeom>
              <a:avLst/>
              <a:gdLst>
                <a:gd name="connsiteX0" fmla="*/ 0 w 944594"/>
                <a:gd name="connsiteY0" fmla="*/ 0 h 185883"/>
                <a:gd name="connsiteX1" fmla="*/ 944594 w 944594"/>
                <a:gd name="connsiteY1" fmla="*/ 0 h 185883"/>
                <a:gd name="connsiteX2" fmla="*/ 864504 w 944594"/>
                <a:gd name="connsiteY2" fmla="*/ 66080 h 185883"/>
                <a:gd name="connsiteX3" fmla="*/ 472297 w 944594"/>
                <a:gd name="connsiteY3" fmla="*/ 185883 h 185883"/>
                <a:gd name="connsiteX4" fmla="*/ 80090 w 944594"/>
                <a:gd name="connsiteY4" fmla="*/ 66080 h 185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31" name="Freeform 17"/>
            <p:cNvSpPr>
              <a:spLocks noEditPoints="1"/>
            </p:cNvSpPr>
            <p:nvPr/>
          </p:nvSpPr>
          <p:spPr bwMode="auto">
            <a:xfrm>
              <a:off x="7257085" y="3542031"/>
              <a:ext cx="208531" cy="244741"/>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rgbClr val="FFC000"/>
            </a:solidFill>
            <a:ln>
              <a:noFill/>
            </a:ln>
          </p:spPr>
          <p:txBody>
            <a:bodyPr vert="horz" wrap="square" lIns="91440" tIns="45720" rIns="91440" bIns="45720" numCol="1" anchor="t" anchorCtr="0" compatLnSpc="1"/>
            <a:lstStyle/>
            <a:p>
              <a:endParaRPr lang="zh-CN" altLang="en-US" sz="1350" dirty="0">
                <a:latin typeface="inpin heiti" charset="-122"/>
                <a:ea typeface="inpin heiti" charset="-122"/>
              </a:endParaRPr>
            </a:p>
          </p:txBody>
        </p:sp>
        <p:sp>
          <p:nvSpPr>
            <p:cNvPr id="32" name="文本框 31"/>
            <p:cNvSpPr txBox="1"/>
            <p:nvPr/>
          </p:nvSpPr>
          <p:spPr>
            <a:xfrm>
              <a:off x="6562039" y="3449786"/>
              <a:ext cx="666808" cy="377075"/>
            </a:xfrm>
            <a:prstGeom prst="rect">
              <a:avLst/>
            </a:prstGeom>
            <a:noFill/>
          </p:spPr>
          <p:txBody>
            <a:bodyPr wrap="square" rtlCol="0">
              <a:spAutoFit/>
            </a:bodyPr>
            <a:lstStyle/>
            <a:p>
              <a:r>
                <a:rPr lang="en-US" altLang="zh-CN" sz="2665" dirty="0">
                  <a:solidFill>
                    <a:schemeClr val="bg1"/>
                  </a:solidFill>
                  <a:latin typeface="inpin heiti" charset="-122"/>
                  <a:ea typeface="inpin heiti" charset="-122"/>
                </a:rPr>
                <a:t>56%</a:t>
              </a:r>
              <a:endParaRPr lang="zh-CN" altLang="en-US" sz="2665" dirty="0">
                <a:solidFill>
                  <a:schemeClr val="bg1"/>
                </a:solidFill>
                <a:latin typeface="inpin heiti" charset="-122"/>
                <a:ea typeface="inpin heiti" charset="-122"/>
              </a:endParaRPr>
            </a:p>
          </p:txBody>
        </p:sp>
        <p:sp>
          <p:nvSpPr>
            <p:cNvPr id="33" name="文本框 32"/>
            <p:cNvSpPr txBox="1"/>
            <p:nvPr/>
          </p:nvSpPr>
          <p:spPr>
            <a:xfrm>
              <a:off x="7488361" y="3449786"/>
              <a:ext cx="666808" cy="377075"/>
            </a:xfrm>
            <a:prstGeom prst="rect">
              <a:avLst/>
            </a:prstGeom>
            <a:noFill/>
          </p:spPr>
          <p:txBody>
            <a:bodyPr wrap="square" rtlCol="0">
              <a:spAutoFit/>
            </a:bodyPr>
            <a:lstStyle/>
            <a:p>
              <a:r>
                <a:rPr lang="en-US" altLang="zh-CN" sz="2665" dirty="0">
                  <a:solidFill>
                    <a:schemeClr val="bg1"/>
                  </a:solidFill>
                  <a:latin typeface="inpin heiti" charset="-122"/>
                  <a:ea typeface="inpin heiti" charset="-122"/>
                </a:rPr>
                <a:t>44%</a:t>
              </a:r>
              <a:endParaRPr lang="zh-CN" altLang="en-US" sz="2665" dirty="0">
                <a:solidFill>
                  <a:schemeClr val="bg1"/>
                </a:solidFill>
                <a:latin typeface="inpin heiti" charset="-122"/>
                <a:ea typeface="inpin heiti" charset="-122"/>
              </a:endParaRPr>
            </a:p>
          </p:txBody>
        </p:sp>
      </p:grpSp>
      <p:sp>
        <p:nvSpPr>
          <p:cNvPr id="34" name="矩形 39"/>
          <p:cNvSpPr/>
          <p:nvPr/>
        </p:nvSpPr>
        <p:spPr>
          <a:xfrm>
            <a:off x="368925" y="406661"/>
            <a:ext cx="2103461" cy="954107"/>
          </a:xfrm>
          <a:prstGeom prst="rect">
            <a:avLst/>
          </a:prstGeom>
        </p:spPr>
        <p:txBody>
          <a:bodyPr wrap="none">
            <a:spAutoFit/>
          </a:bodyPr>
          <a:lstStyle/>
          <a:p>
            <a:pPr lvl="0"/>
            <a:r>
              <a:rPr lang="en-US" altLang="zh-CN" sz="2800" dirty="0">
                <a:solidFill>
                  <a:prstClr val="white"/>
                </a:solidFill>
                <a:latin typeface="inpin heiti" charset="-122"/>
                <a:ea typeface="inpin heiti" charset="-122"/>
                <a:sym typeface="News Gothic MT" charset="0"/>
              </a:rPr>
              <a:t>04 </a:t>
            </a:r>
            <a:r>
              <a:rPr lang="zh-CN" altLang="en-US" sz="2800" dirty="0">
                <a:solidFill>
                  <a:prstClr val="white"/>
                </a:solidFill>
                <a:latin typeface="inpin heiti" charset="-122"/>
                <a:ea typeface="inpin heiti" charset="-122"/>
                <a:sym typeface="News Gothic MT" charset="0"/>
              </a:rPr>
              <a:t>融资计划</a:t>
            </a:r>
            <a:endParaRPr lang="zh-CN" altLang="en-US" sz="2800" dirty="0">
              <a:solidFill>
                <a:prstClr val="white"/>
              </a:solidFill>
              <a:latin typeface="inpin heiti" charset="-122"/>
              <a:ea typeface="inpin heiti" charset="-122"/>
              <a:sym typeface="News Gothic MT" charset="0"/>
            </a:endParaRPr>
          </a:p>
          <a:p>
            <a:pPr lvl="0"/>
            <a:endParaRPr lang="zh-CN" altLang="zh-CN" sz="2800" dirty="0">
              <a:solidFill>
                <a:prstClr val="white"/>
              </a:solidFill>
              <a:latin typeface="inpin heiti" charset="-122"/>
              <a:ea typeface="inpin heiti"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4000">
        <p14:prism/>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wipe(left)">
                                      <p:cBhvr>
                                        <p:cTn id="7" dur="500"/>
                                        <p:tgtEl>
                                          <p:spTgt spid="6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1000" fill="hold"/>
                                        <p:tgtEl>
                                          <p:spTgt spid="2"/>
                                        </p:tgtEl>
                                        <p:attrNameLst>
                                          <p:attrName>ppt_w</p:attrName>
                                        </p:attrNameLst>
                                      </p:cBhvr>
                                      <p:tavLst>
                                        <p:tav tm="0">
                                          <p:val>
                                            <p:fltVal val="0"/>
                                          </p:val>
                                        </p:tav>
                                        <p:tav tm="100000">
                                          <p:val>
                                            <p:strVal val="#ppt_w"/>
                                          </p:val>
                                        </p:tav>
                                      </p:tavLst>
                                    </p:anim>
                                    <p:anim calcmode="lin" valueType="num">
                                      <p:cBhvr>
                                        <p:cTn id="12" dur="1000" fill="hold"/>
                                        <p:tgtEl>
                                          <p:spTgt spid="2"/>
                                        </p:tgtEl>
                                        <p:attrNameLst>
                                          <p:attrName>ppt_h</p:attrName>
                                        </p:attrNameLst>
                                      </p:cBhvr>
                                      <p:tavLst>
                                        <p:tav tm="0">
                                          <p:val>
                                            <p:fltVal val="0"/>
                                          </p:val>
                                        </p:tav>
                                        <p:tav tm="100000">
                                          <p:val>
                                            <p:strVal val="#ppt_h"/>
                                          </p:val>
                                        </p:tav>
                                      </p:tavLst>
                                    </p:anim>
                                    <p:animEffect transition="in" filter="fade">
                                      <p:cBhvr>
                                        <p:cTn id="13" dur="1000"/>
                                        <p:tgtEl>
                                          <p:spTgt spid="2"/>
                                        </p:tgtEl>
                                      </p:cBhvr>
                                    </p:animEffect>
                                  </p:childTnLst>
                                </p:cTn>
                              </p:par>
                              <p:par>
                                <p:cTn id="14" presetID="35" presetClass="path" presetSubtype="0" accel="50000" decel="50000" fill="hold" nodeType="withEffect">
                                  <p:stCondLst>
                                    <p:cond delay="0"/>
                                  </p:stCondLst>
                                  <p:childTnLst>
                                    <p:animMotion origin="layout" path="M -2.22222E-6 3.58025E-6 L -0.20469 3.58025E-6 " pathEditMode="relative" rAng="0" ptsTypes="AA">
                                      <p:cBhvr>
                                        <p:cTn id="15" dur="1250" spd="-100000" fill="hold"/>
                                        <p:tgtEl>
                                          <p:spTgt spid="2"/>
                                        </p:tgtEl>
                                        <p:attrNameLst>
                                          <p:attrName>ppt_x</p:attrName>
                                          <p:attrName>ppt_y</p:attrName>
                                        </p:attrNameLst>
                                      </p:cBhvr>
                                      <p:rCtr x="-10243"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4" grpId="0">
        <p:bldAsOne/>
      </p:bldGraphic>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973970" y="5122731"/>
            <a:ext cx="2049668" cy="1018988"/>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46" name="矩形 45"/>
          <p:cNvSpPr/>
          <p:nvPr/>
        </p:nvSpPr>
        <p:spPr>
          <a:xfrm>
            <a:off x="3018895" y="4783069"/>
            <a:ext cx="2049668" cy="1358651"/>
          </a:xfrm>
          <a:prstGeom prst="rect">
            <a:avLst/>
          </a:prstGeom>
          <a:solidFill>
            <a:srgbClr val="4C4C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47" name="矩形 46"/>
          <p:cNvSpPr/>
          <p:nvPr/>
        </p:nvSpPr>
        <p:spPr>
          <a:xfrm>
            <a:off x="5070346" y="4330186"/>
            <a:ext cx="2049668" cy="181153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48" name="矩形 47"/>
          <p:cNvSpPr/>
          <p:nvPr/>
        </p:nvSpPr>
        <p:spPr>
          <a:xfrm>
            <a:off x="7119355" y="3952784"/>
            <a:ext cx="2049668" cy="2188937"/>
          </a:xfrm>
          <a:prstGeom prst="rect">
            <a:avLst/>
          </a:prstGeom>
          <a:solidFill>
            <a:srgbClr val="4C4C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50" name="矩形 55"/>
          <p:cNvSpPr/>
          <p:nvPr/>
        </p:nvSpPr>
        <p:spPr>
          <a:xfrm>
            <a:off x="1026436" y="4078093"/>
            <a:ext cx="1944733" cy="661528"/>
          </a:xfrm>
          <a:prstGeom prst="rect">
            <a:avLst/>
          </a:prstGeom>
        </p:spPr>
        <p:txBody>
          <a:bodyPr wrap="square">
            <a:spAutoFit/>
          </a:bodyPr>
          <a:lstStyle/>
          <a:p>
            <a:pPr>
              <a:lnSpc>
                <a:spcPct val="120000"/>
              </a:lnSpc>
            </a:pPr>
            <a:r>
              <a:rPr lang="zh-CN" altLang="en-US" sz="1050" dirty="0">
                <a:solidFill>
                  <a:schemeClr val="bg1"/>
                </a:solidFill>
                <a:latin typeface="inpin heiti" charset="-122"/>
                <a:ea typeface="inpin heiti" charset="-122"/>
              </a:rPr>
              <a:t>在这里输入段落文本内容请在这里输入段落文本内容请在这里输入段落文本内容</a:t>
            </a:r>
            <a:endParaRPr lang="zh-CN" altLang="en-US" sz="1050" dirty="0">
              <a:solidFill>
                <a:schemeClr val="bg1"/>
              </a:solidFill>
              <a:latin typeface="inpin heiti" charset="-122"/>
              <a:ea typeface="inpin heiti" charset="-122"/>
            </a:endParaRPr>
          </a:p>
        </p:txBody>
      </p:sp>
      <p:sp>
        <p:nvSpPr>
          <p:cNvPr id="51" name="矩形 55"/>
          <p:cNvSpPr/>
          <p:nvPr/>
        </p:nvSpPr>
        <p:spPr>
          <a:xfrm>
            <a:off x="3071362" y="3764769"/>
            <a:ext cx="1944733" cy="661528"/>
          </a:xfrm>
          <a:prstGeom prst="rect">
            <a:avLst/>
          </a:prstGeom>
        </p:spPr>
        <p:txBody>
          <a:bodyPr wrap="square">
            <a:spAutoFit/>
          </a:bodyPr>
          <a:lstStyle/>
          <a:p>
            <a:pPr>
              <a:lnSpc>
                <a:spcPct val="120000"/>
              </a:lnSpc>
            </a:pPr>
            <a:r>
              <a:rPr lang="zh-CN" altLang="en-US" sz="1050" dirty="0">
                <a:solidFill>
                  <a:schemeClr val="bg1"/>
                </a:solidFill>
                <a:latin typeface="inpin heiti" charset="-122"/>
                <a:ea typeface="inpin heiti" charset="-122"/>
              </a:rPr>
              <a:t>在这里输入段落文本内容请在这里输入段落文本内容请在这里输入段落文本内容</a:t>
            </a:r>
            <a:endParaRPr lang="zh-CN" altLang="en-US" sz="1050" dirty="0">
              <a:solidFill>
                <a:schemeClr val="bg1"/>
              </a:solidFill>
              <a:latin typeface="inpin heiti" charset="-122"/>
              <a:ea typeface="inpin heiti" charset="-122"/>
            </a:endParaRPr>
          </a:p>
        </p:txBody>
      </p:sp>
      <p:sp>
        <p:nvSpPr>
          <p:cNvPr id="52" name="矩形 55"/>
          <p:cNvSpPr/>
          <p:nvPr/>
        </p:nvSpPr>
        <p:spPr>
          <a:xfrm>
            <a:off x="5122812" y="3295365"/>
            <a:ext cx="1944733" cy="661528"/>
          </a:xfrm>
          <a:prstGeom prst="rect">
            <a:avLst/>
          </a:prstGeom>
        </p:spPr>
        <p:txBody>
          <a:bodyPr wrap="square">
            <a:spAutoFit/>
          </a:bodyPr>
          <a:lstStyle/>
          <a:p>
            <a:pPr>
              <a:lnSpc>
                <a:spcPct val="120000"/>
              </a:lnSpc>
            </a:pPr>
            <a:r>
              <a:rPr lang="zh-CN" altLang="en-US" sz="1050" dirty="0">
                <a:solidFill>
                  <a:schemeClr val="bg1"/>
                </a:solidFill>
                <a:latin typeface="inpin heiti" charset="-122"/>
                <a:ea typeface="inpin heiti" charset="-122"/>
              </a:rPr>
              <a:t>在这里输入段落文本内容请在这里输入段落文本内容请在这里输入段落文本内容</a:t>
            </a:r>
            <a:endParaRPr lang="zh-CN" altLang="en-US" sz="1050" dirty="0">
              <a:solidFill>
                <a:schemeClr val="bg1"/>
              </a:solidFill>
              <a:latin typeface="inpin heiti" charset="-122"/>
              <a:ea typeface="inpin heiti" charset="-122"/>
            </a:endParaRPr>
          </a:p>
        </p:txBody>
      </p:sp>
      <p:sp>
        <p:nvSpPr>
          <p:cNvPr id="53" name="矩形 55"/>
          <p:cNvSpPr/>
          <p:nvPr/>
        </p:nvSpPr>
        <p:spPr>
          <a:xfrm>
            <a:off x="7171822" y="2995308"/>
            <a:ext cx="1944733" cy="661528"/>
          </a:xfrm>
          <a:prstGeom prst="rect">
            <a:avLst/>
          </a:prstGeom>
        </p:spPr>
        <p:txBody>
          <a:bodyPr wrap="square">
            <a:spAutoFit/>
          </a:bodyPr>
          <a:lstStyle/>
          <a:p>
            <a:pPr>
              <a:lnSpc>
                <a:spcPct val="120000"/>
              </a:lnSpc>
            </a:pPr>
            <a:r>
              <a:rPr lang="zh-CN" altLang="en-US" sz="1050" dirty="0">
                <a:solidFill>
                  <a:schemeClr val="bg1"/>
                </a:solidFill>
                <a:latin typeface="inpin heiti" charset="-122"/>
                <a:ea typeface="inpin heiti" charset="-122"/>
              </a:rPr>
              <a:t>在这里输入段落文本内容请在这里输入段落文本内容请在这里输入段落文本内容</a:t>
            </a:r>
            <a:endParaRPr lang="zh-CN" altLang="en-US" sz="1050" dirty="0">
              <a:solidFill>
                <a:schemeClr val="bg1"/>
              </a:solidFill>
              <a:latin typeface="inpin heiti" charset="-122"/>
              <a:ea typeface="inpin heiti" charset="-122"/>
            </a:endParaRPr>
          </a:p>
        </p:txBody>
      </p:sp>
      <p:sp>
        <p:nvSpPr>
          <p:cNvPr id="7" name="矩形 6"/>
          <p:cNvSpPr/>
          <p:nvPr/>
        </p:nvSpPr>
        <p:spPr>
          <a:xfrm>
            <a:off x="1666019" y="5684895"/>
            <a:ext cx="665567" cy="379656"/>
          </a:xfrm>
          <a:prstGeom prst="rect">
            <a:avLst/>
          </a:prstGeom>
        </p:spPr>
        <p:txBody>
          <a:bodyPr wrap="none">
            <a:spAutoFit/>
          </a:bodyPr>
          <a:lstStyle/>
          <a:p>
            <a:pPr algn="ctr"/>
            <a:r>
              <a:rPr lang="en-US" altLang="zh-CN" sz="1865" dirty="0">
                <a:solidFill>
                  <a:schemeClr val="bg1"/>
                </a:solidFill>
                <a:latin typeface="inpin heiti" charset="-122"/>
                <a:ea typeface="inpin heiti" charset="-122"/>
              </a:rPr>
              <a:t>2011 </a:t>
            </a:r>
            <a:endParaRPr lang="zh-CN" altLang="en-US" sz="1865" dirty="0">
              <a:solidFill>
                <a:schemeClr val="bg1"/>
              </a:solidFill>
              <a:latin typeface="inpin heiti" charset="-122"/>
              <a:ea typeface="inpin heiti" charset="-122"/>
            </a:endParaRPr>
          </a:p>
        </p:txBody>
      </p:sp>
      <p:sp>
        <p:nvSpPr>
          <p:cNvPr id="55" name="矩形 54"/>
          <p:cNvSpPr/>
          <p:nvPr/>
        </p:nvSpPr>
        <p:spPr>
          <a:xfrm>
            <a:off x="3681290" y="5684895"/>
            <a:ext cx="724878" cy="379656"/>
          </a:xfrm>
          <a:prstGeom prst="rect">
            <a:avLst/>
          </a:prstGeom>
        </p:spPr>
        <p:txBody>
          <a:bodyPr wrap="none">
            <a:spAutoFit/>
          </a:bodyPr>
          <a:lstStyle/>
          <a:p>
            <a:pPr algn="ctr"/>
            <a:r>
              <a:rPr lang="en-US" altLang="zh-CN" sz="1865" dirty="0">
                <a:solidFill>
                  <a:schemeClr val="bg1"/>
                </a:solidFill>
                <a:latin typeface="inpin heiti" charset="-122"/>
                <a:ea typeface="inpin heiti" charset="-122"/>
              </a:rPr>
              <a:t>2012 </a:t>
            </a:r>
            <a:endParaRPr lang="zh-CN" altLang="en-US" sz="1865" dirty="0">
              <a:solidFill>
                <a:schemeClr val="bg1"/>
              </a:solidFill>
              <a:latin typeface="inpin heiti" charset="-122"/>
              <a:ea typeface="inpin heiti" charset="-122"/>
            </a:endParaRPr>
          </a:p>
        </p:txBody>
      </p:sp>
      <p:sp>
        <p:nvSpPr>
          <p:cNvPr id="56" name="矩形 55"/>
          <p:cNvSpPr/>
          <p:nvPr/>
        </p:nvSpPr>
        <p:spPr>
          <a:xfrm>
            <a:off x="5732741" y="5684895"/>
            <a:ext cx="724878" cy="379656"/>
          </a:xfrm>
          <a:prstGeom prst="rect">
            <a:avLst/>
          </a:prstGeom>
        </p:spPr>
        <p:txBody>
          <a:bodyPr wrap="none">
            <a:spAutoFit/>
          </a:bodyPr>
          <a:lstStyle/>
          <a:p>
            <a:pPr algn="ctr"/>
            <a:r>
              <a:rPr lang="en-US" altLang="zh-CN" sz="1865" dirty="0">
                <a:solidFill>
                  <a:schemeClr val="bg1"/>
                </a:solidFill>
                <a:latin typeface="inpin heiti" charset="-122"/>
                <a:ea typeface="inpin heiti" charset="-122"/>
              </a:rPr>
              <a:t>2013 </a:t>
            </a:r>
            <a:endParaRPr lang="zh-CN" altLang="en-US" sz="1865" dirty="0">
              <a:solidFill>
                <a:schemeClr val="bg1"/>
              </a:solidFill>
              <a:latin typeface="inpin heiti" charset="-122"/>
              <a:ea typeface="inpin heiti" charset="-122"/>
            </a:endParaRPr>
          </a:p>
        </p:txBody>
      </p:sp>
      <p:sp>
        <p:nvSpPr>
          <p:cNvPr id="57" name="矩形 56"/>
          <p:cNvSpPr/>
          <p:nvPr/>
        </p:nvSpPr>
        <p:spPr>
          <a:xfrm>
            <a:off x="7781750" y="5684895"/>
            <a:ext cx="724878" cy="379656"/>
          </a:xfrm>
          <a:prstGeom prst="rect">
            <a:avLst/>
          </a:prstGeom>
        </p:spPr>
        <p:txBody>
          <a:bodyPr wrap="none">
            <a:spAutoFit/>
          </a:bodyPr>
          <a:lstStyle/>
          <a:p>
            <a:pPr algn="ctr"/>
            <a:r>
              <a:rPr lang="en-US" altLang="zh-CN" sz="1865" dirty="0">
                <a:solidFill>
                  <a:schemeClr val="bg1"/>
                </a:solidFill>
                <a:latin typeface="inpin heiti" charset="-122"/>
                <a:ea typeface="inpin heiti" charset="-122"/>
              </a:rPr>
              <a:t>2014 </a:t>
            </a:r>
            <a:endParaRPr lang="zh-CN" altLang="en-US" sz="1865" dirty="0">
              <a:solidFill>
                <a:schemeClr val="bg1"/>
              </a:solidFill>
              <a:latin typeface="inpin heiti" charset="-122"/>
              <a:ea typeface="inpin heiti" charset="-122"/>
            </a:endParaRPr>
          </a:p>
        </p:txBody>
      </p:sp>
      <p:sp>
        <p:nvSpPr>
          <p:cNvPr id="49" name="矩形 48"/>
          <p:cNvSpPr/>
          <p:nvPr/>
        </p:nvSpPr>
        <p:spPr>
          <a:xfrm>
            <a:off x="9168363" y="3494978"/>
            <a:ext cx="2049668" cy="264674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inpin heiti" charset="-122"/>
              <a:ea typeface="inpin heiti" charset="-122"/>
            </a:endParaRPr>
          </a:p>
        </p:txBody>
      </p:sp>
      <p:sp>
        <p:nvSpPr>
          <p:cNvPr id="65" name="矩形 64"/>
          <p:cNvSpPr/>
          <p:nvPr/>
        </p:nvSpPr>
        <p:spPr>
          <a:xfrm>
            <a:off x="9830758" y="5684895"/>
            <a:ext cx="724878" cy="379656"/>
          </a:xfrm>
          <a:prstGeom prst="rect">
            <a:avLst/>
          </a:prstGeom>
        </p:spPr>
        <p:txBody>
          <a:bodyPr wrap="none">
            <a:spAutoFit/>
          </a:bodyPr>
          <a:lstStyle/>
          <a:p>
            <a:pPr algn="ctr"/>
            <a:r>
              <a:rPr lang="en-US" altLang="zh-CN" sz="1865" dirty="0">
                <a:solidFill>
                  <a:schemeClr val="bg1"/>
                </a:solidFill>
                <a:latin typeface="inpin heiti" charset="-122"/>
                <a:ea typeface="inpin heiti" charset="-122"/>
              </a:rPr>
              <a:t>2015 </a:t>
            </a:r>
            <a:endParaRPr lang="zh-CN" altLang="en-US" sz="1865" dirty="0">
              <a:solidFill>
                <a:schemeClr val="bg1"/>
              </a:solidFill>
              <a:latin typeface="inpin heiti" charset="-122"/>
              <a:ea typeface="inpin heiti" charset="-122"/>
            </a:endParaRPr>
          </a:p>
        </p:txBody>
      </p:sp>
      <p:grpSp>
        <p:nvGrpSpPr>
          <p:cNvPr id="4" name="组合 3"/>
          <p:cNvGrpSpPr/>
          <p:nvPr/>
        </p:nvGrpSpPr>
        <p:grpSpPr>
          <a:xfrm>
            <a:off x="9168363" y="1445309"/>
            <a:ext cx="2049668" cy="2189568"/>
            <a:chOff x="6876272" y="1083981"/>
            <a:chExt cx="1537251" cy="1642176"/>
          </a:xfrm>
        </p:grpSpPr>
        <p:sp>
          <p:nvSpPr>
            <p:cNvPr id="29" name="任意多边形 28"/>
            <p:cNvSpPr/>
            <p:nvPr/>
          </p:nvSpPr>
          <p:spPr>
            <a:xfrm>
              <a:off x="6876272" y="1083981"/>
              <a:ext cx="1537251" cy="1642176"/>
            </a:xfrm>
            <a:custGeom>
              <a:avLst/>
              <a:gdLst>
                <a:gd name="connsiteX0" fmla="*/ 0 w 1537251"/>
                <a:gd name="connsiteY0" fmla="*/ 0 h 1642176"/>
                <a:gd name="connsiteX1" fmla="*/ 1537251 w 1537251"/>
                <a:gd name="connsiteY1" fmla="*/ 0 h 1642176"/>
                <a:gd name="connsiteX2" fmla="*/ 1537251 w 1537251"/>
                <a:gd name="connsiteY2" fmla="*/ 1537251 h 1642176"/>
                <a:gd name="connsiteX3" fmla="*/ 829482 w 1537251"/>
                <a:gd name="connsiteY3" fmla="*/ 1537251 h 1642176"/>
                <a:gd name="connsiteX4" fmla="*/ 768625 w 1537251"/>
                <a:gd name="connsiteY4" fmla="*/ 1642176 h 1642176"/>
                <a:gd name="connsiteX5" fmla="*/ 707769 w 1537251"/>
                <a:gd name="connsiteY5" fmla="*/ 1537251 h 1642176"/>
                <a:gd name="connsiteX6" fmla="*/ 0 w 1537251"/>
                <a:gd name="connsiteY6" fmla="*/ 1537251 h 1642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37251" h="1642176">
                  <a:moveTo>
                    <a:pt x="0" y="0"/>
                  </a:moveTo>
                  <a:lnTo>
                    <a:pt x="1537251" y="0"/>
                  </a:lnTo>
                  <a:lnTo>
                    <a:pt x="1537251" y="1537251"/>
                  </a:lnTo>
                  <a:lnTo>
                    <a:pt x="829482" y="1537251"/>
                  </a:lnTo>
                  <a:lnTo>
                    <a:pt x="768625" y="1642176"/>
                  </a:lnTo>
                  <a:lnTo>
                    <a:pt x="707769" y="1537251"/>
                  </a:lnTo>
                  <a:lnTo>
                    <a:pt x="0" y="1537251"/>
                  </a:lnTo>
                  <a:close/>
                </a:path>
              </a:pathLst>
            </a:custGeom>
            <a:solidFill>
              <a:srgbClr val="4C4C4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dirty="0">
                <a:latin typeface="inpin heiti" charset="-122"/>
                <a:ea typeface="inpin heiti" charset="-122"/>
              </a:endParaRPr>
            </a:p>
          </p:txBody>
        </p:sp>
        <p:grpSp>
          <p:nvGrpSpPr>
            <p:cNvPr id="68" name="组合 67"/>
            <p:cNvGrpSpPr/>
            <p:nvPr/>
          </p:nvGrpSpPr>
          <p:grpSpPr>
            <a:xfrm>
              <a:off x="7003872" y="1259048"/>
              <a:ext cx="1282050" cy="1058850"/>
              <a:chOff x="4984441" y="3312181"/>
              <a:chExt cx="1282050" cy="1058850"/>
            </a:xfrm>
          </p:grpSpPr>
          <p:sp>
            <p:nvSpPr>
              <p:cNvPr id="69" name="文本框 68"/>
              <p:cNvSpPr txBox="1"/>
              <p:nvPr/>
            </p:nvSpPr>
            <p:spPr>
              <a:xfrm>
                <a:off x="4984441" y="3312181"/>
                <a:ext cx="1282050" cy="746407"/>
              </a:xfrm>
              <a:prstGeom prst="rect">
                <a:avLst/>
              </a:prstGeom>
              <a:noFill/>
            </p:spPr>
            <p:txBody>
              <a:bodyPr wrap="square" rtlCol="0">
                <a:spAutoFit/>
              </a:bodyPr>
              <a:lstStyle/>
              <a:p>
                <a:pPr algn="ctr"/>
                <a:r>
                  <a:rPr lang="en-US" altLang="zh-CN" sz="5865" dirty="0">
                    <a:solidFill>
                      <a:schemeClr val="bg1"/>
                    </a:solidFill>
                    <a:latin typeface="inpin heiti" charset="-122"/>
                    <a:ea typeface="inpin heiti" charset="-122"/>
                  </a:rPr>
                  <a:t>34%</a:t>
                </a:r>
                <a:endParaRPr lang="zh-CN" altLang="en-US" sz="5865" dirty="0">
                  <a:solidFill>
                    <a:schemeClr val="bg1"/>
                  </a:solidFill>
                  <a:latin typeface="inpin heiti" charset="-122"/>
                  <a:ea typeface="inpin heiti" charset="-122"/>
                </a:endParaRPr>
              </a:p>
            </p:txBody>
          </p:sp>
          <p:cxnSp>
            <p:nvCxnSpPr>
              <p:cNvPr id="70" name="直接连接符 69"/>
              <p:cNvCxnSpPr/>
              <p:nvPr/>
            </p:nvCxnSpPr>
            <p:spPr>
              <a:xfrm>
                <a:off x="5149911" y="4014126"/>
                <a:ext cx="951111"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71" name="文本框 70"/>
              <p:cNvSpPr txBox="1"/>
              <p:nvPr/>
            </p:nvSpPr>
            <p:spPr>
              <a:xfrm>
                <a:off x="4984441" y="4024782"/>
                <a:ext cx="1282050" cy="346249"/>
              </a:xfrm>
              <a:prstGeom prst="rect">
                <a:avLst/>
              </a:prstGeom>
              <a:noFill/>
            </p:spPr>
            <p:txBody>
              <a:bodyPr wrap="square" rtlCol="0">
                <a:spAutoFit/>
              </a:bodyPr>
              <a:lstStyle/>
              <a:p>
                <a:pPr algn="ctr"/>
                <a:r>
                  <a:rPr lang="en-US" altLang="zh-CN" sz="2400" dirty="0">
                    <a:solidFill>
                      <a:schemeClr val="bg1"/>
                    </a:solidFill>
                    <a:latin typeface="inpin heiti" charset="-122"/>
                    <a:ea typeface="inpin heiti" charset="-122"/>
                  </a:rPr>
                  <a:t>From 2014 </a:t>
                </a:r>
                <a:endParaRPr lang="zh-CN" altLang="en-US" sz="2400" dirty="0">
                  <a:solidFill>
                    <a:schemeClr val="bg1"/>
                  </a:solidFill>
                  <a:latin typeface="inpin heiti" charset="-122"/>
                  <a:ea typeface="inpin heiti" charset="-122"/>
                </a:endParaRPr>
              </a:p>
            </p:txBody>
          </p:sp>
        </p:grpSp>
      </p:grpSp>
      <p:sp>
        <p:nvSpPr>
          <p:cNvPr id="72" name="矩形 39"/>
          <p:cNvSpPr/>
          <p:nvPr/>
        </p:nvSpPr>
        <p:spPr>
          <a:xfrm>
            <a:off x="388722" y="361506"/>
            <a:ext cx="2103461" cy="523220"/>
          </a:xfrm>
          <a:prstGeom prst="rect">
            <a:avLst/>
          </a:prstGeom>
        </p:spPr>
        <p:txBody>
          <a:bodyPr wrap="none">
            <a:spAutoFit/>
          </a:bodyPr>
          <a:lstStyle/>
          <a:p>
            <a:pPr lvl="0"/>
            <a:r>
              <a:rPr lang="en-US" altLang="zh-CN" sz="2800" dirty="0">
                <a:solidFill>
                  <a:prstClr val="white"/>
                </a:solidFill>
                <a:latin typeface="inpin heiti" charset="-122"/>
                <a:ea typeface="inpin heiti" charset="-122"/>
                <a:sym typeface="News Gothic MT" charset="0"/>
              </a:rPr>
              <a:t>04 </a:t>
            </a:r>
            <a:r>
              <a:rPr lang="zh-CN" altLang="en-US" sz="2800" dirty="0">
                <a:solidFill>
                  <a:prstClr val="white"/>
                </a:solidFill>
                <a:latin typeface="inpin heiti" charset="-122"/>
                <a:ea typeface="inpin heiti" charset="-122"/>
                <a:sym typeface="News Gothic MT" charset="0"/>
              </a:rPr>
              <a:t>资金用途</a:t>
            </a:r>
            <a:endParaRPr lang="zh-CN" altLang="zh-CN" sz="2800" dirty="0">
              <a:solidFill>
                <a:prstClr val="white"/>
              </a:solidFill>
              <a:latin typeface="inpin heiti" charset="-122"/>
              <a:ea typeface="inpin heiti"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4000">
        <p14:prism/>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22" presetClass="entr" presetSubtype="4" fill="hold" grpId="0" nodeType="withEffect">
                                  <p:stCondLst>
                                    <p:cond delay="100"/>
                                  </p:stCondLst>
                                  <p:childTnLst>
                                    <p:set>
                                      <p:cBhvr>
                                        <p:cTn id="9" dur="1" fill="hold">
                                          <p:stCondLst>
                                            <p:cond delay="0"/>
                                          </p:stCondLst>
                                        </p:cTn>
                                        <p:tgtEl>
                                          <p:spTgt spid="46"/>
                                        </p:tgtEl>
                                        <p:attrNameLst>
                                          <p:attrName>style.visibility</p:attrName>
                                        </p:attrNameLst>
                                      </p:cBhvr>
                                      <p:to>
                                        <p:strVal val="visible"/>
                                      </p:to>
                                    </p:set>
                                    <p:animEffect transition="in" filter="wipe(down)">
                                      <p:cBhvr>
                                        <p:cTn id="10" dur="500"/>
                                        <p:tgtEl>
                                          <p:spTgt spid="46"/>
                                        </p:tgtEl>
                                      </p:cBhvr>
                                    </p:animEffect>
                                  </p:childTnLst>
                                </p:cTn>
                              </p:par>
                              <p:par>
                                <p:cTn id="11" presetID="22" presetClass="entr" presetSubtype="4" fill="hold" grpId="0" nodeType="withEffect">
                                  <p:stCondLst>
                                    <p:cond delay="200"/>
                                  </p:stCondLst>
                                  <p:childTnLst>
                                    <p:set>
                                      <p:cBhvr>
                                        <p:cTn id="12" dur="1" fill="hold">
                                          <p:stCondLst>
                                            <p:cond delay="0"/>
                                          </p:stCondLst>
                                        </p:cTn>
                                        <p:tgtEl>
                                          <p:spTgt spid="47"/>
                                        </p:tgtEl>
                                        <p:attrNameLst>
                                          <p:attrName>style.visibility</p:attrName>
                                        </p:attrNameLst>
                                      </p:cBhvr>
                                      <p:to>
                                        <p:strVal val="visible"/>
                                      </p:to>
                                    </p:set>
                                    <p:animEffect transition="in" filter="wipe(down)">
                                      <p:cBhvr>
                                        <p:cTn id="13" dur="500"/>
                                        <p:tgtEl>
                                          <p:spTgt spid="47"/>
                                        </p:tgtEl>
                                      </p:cBhvr>
                                    </p:animEffect>
                                  </p:childTnLst>
                                </p:cTn>
                              </p:par>
                              <p:par>
                                <p:cTn id="14" presetID="22" presetClass="entr" presetSubtype="4" fill="hold" grpId="0" nodeType="withEffect">
                                  <p:stCondLst>
                                    <p:cond delay="300"/>
                                  </p:stCondLst>
                                  <p:childTnLst>
                                    <p:set>
                                      <p:cBhvr>
                                        <p:cTn id="15" dur="1" fill="hold">
                                          <p:stCondLst>
                                            <p:cond delay="0"/>
                                          </p:stCondLst>
                                        </p:cTn>
                                        <p:tgtEl>
                                          <p:spTgt spid="48"/>
                                        </p:tgtEl>
                                        <p:attrNameLst>
                                          <p:attrName>style.visibility</p:attrName>
                                        </p:attrNameLst>
                                      </p:cBhvr>
                                      <p:to>
                                        <p:strVal val="visible"/>
                                      </p:to>
                                    </p:set>
                                    <p:animEffect transition="in" filter="wipe(down)">
                                      <p:cBhvr>
                                        <p:cTn id="16" dur="500"/>
                                        <p:tgtEl>
                                          <p:spTgt spid="48"/>
                                        </p:tgtEl>
                                      </p:cBhvr>
                                    </p:animEffect>
                                  </p:childTnLst>
                                </p:cTn>
                              </p:par>
                              <p:par>
                                <p:cTn id="17" presetID="22" presetClass="entr" presetSubtype="4" fill="hold" grpId="0" nodeType="withEffect">
                                  <p:stCondLst>
                                    <p:cond delay="400"/>
                                  </p:stCondLst>
                                  <p:childTnLst>
                                    <p:set>
                                      <p:cBhvr>
                                        <p:cTn id="18" dur="1" fill="hold">
                                          <p:stCondLst>
                                            <p:cond delay="0"/>
                                          </p:stCondLst>
                                        </p:cTn>
                                        <p:tgtEl>
                                          <p:spTgt spid="49"/>
                                        </p:tgtEl>
                                        <p:attrNameLst>
                                          <p:attrName>style.visibility</p:attrName>
                                        </p:attrNameLst>
                                      </p:cBhvr>
                                      <p:to>
                                        <p:strVal val="visible"/>
                                      </p:to>
                                    </p:set>
                                    <p:animEffect transition="in" filter="wipe(down)">
                                      <p:cBhvr>
                                        <p:cTn id="19" dur="500"/>
                                        <p:tgtEl>
                                          <p:spTgt spid="49"/>
                                        </p:tgtEl>
                                      </p:cBhvr>
                                    </p:animEffect>
                                  </p:childTnLst>
                                </p:cTn>
                              </p:par>
                            </p:childTnLst>
                          </p:cTn>
                        </p:par>
                        <p:par>
                          <p:cTn id="20" fill="hold">
                            <p:stCondLst>
                              <p:cond delay="500"/>
                            </p:stCondLst>
                            <p:childTnLst>
                              <p:par>
                                <p:cTn id="21" presetID="53" presetClass="entr" presetSubtype="16"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animEffect transition="in" filter="fade">
                                      <p:cBhvr>
                                        <p:cTn id="25" dur="500"/>
                                        <p:tgtEl>
                                          <p:spTgt spid="7"/>
                                        </p:tgtEl>
                                      </p:cBhvr>
                                    </p:animEffect>
                                  </p:childTnLst>
                                </p:cTn>
                              </p:par>
                              <p:par>
                                <p:cTn id="26" presetID="53" presetClass="entr" presetSubtype="16" fill="hold" grpId="0" nodeType="withEffect">
                                  <p:stCondLst>
                                    <p:cond delay="100"/>
                                  </p:stCondLst>
                                  <p:childTnLst>
                                    <p:set>
                                      <p:cBhvr>
                                        <p:cTn id="27" dur="1" fill="hold">
                                          <p:stCondLst>
                                            <p:cond delay="0"/>
                                          </p:stCondLst>
                                        </p:cTn>
                                        <p:tgtEl>
                                          <p:spTgt spid="55"/>
                                        </p:tgtEl>
                                        <p:attrNameLst>
                                          <p:attrName>style.visibility</p:attrName>
                                        </p:attrNameLst>
                                      </p:cBhvr>
                                      <p:to>
                                        <p:strVal val="visible"/>
                                      </p:to>
                                    </p:set>
                                    <p:anim calcmode="lin" valueType="num">
                                      <p:cBhvr>
                                        <p:cTn id="28" dur="500" fill="hold"/>
                                        <p:tgtEl>
                                          <p:spTgt spid="55"/>
                                        </p:tgtEl>
                                        <p:attrNameLst>
                                          <p:attrName>ppt_w</p:attrName>
                                        </p:attrNameLst>
                                      </p:cBhvr>
                                      <p:tavLst>
                                        <p:tav tm="0">
                                          <p:val>
                                            <p:fltVal val="0"/>
                                          </p:val>
                                        </p:tav>
                                        <p:tav tm="100000">
                                          <p:val>
                                            <p:strVal val="#ppt_w"/>
                                          </p:val>
                                        </p:tav>
                                      </p:tavLst>
                                    </p:anim>
                                    <p:anim calcmode="lin" valueType="num">
                                      <p:cBhvr>
                                        <p:cTn id="29" dur="500" fill="hold"/>
                                        <p:tgtEl>
                                          <p:spTgt spid="55"/>
                                        </p:tgtEl>
                                        <p:attrNameLst>
                                          <p:attrName>ppt_h</p:attrName>
                                        </p:attrNameLst>
                                      </p:cBhvr>
                                      <p:tavLst>
                                        <p:tav tm="0">
                                          <p:val>
                                            <p:fltVal val="0"/>
                                          </p:val>
                                        </p:tav>
                                        <p:tav tm="100000">
                                          <p:val>
                                            <p:strVal val="#ppt_h"/>
                                          </p:val>
                                        </p:tav>
                                      </p:tavLst>
                                    </p:anim>
                                    <p:animEffect transition="in" filter="fade">
                                      <p:cBhvr>
                                        <p:cTn id="30" dur="500"/>
                                        <p:tgtEl>
                                          <p:spTgt spid="55"/>
                                        </p:tgtEl>
                                      </p:cBhvr>
                                    </p:animEffect>
                                  </p:childTnLst>
                                </p:cTn>
                              </p:par>
                              <p:par>
                                <p:cTn id="31" presetID="53" presetClass="entr" presetSubtype="16" fill="hold" grpId="0" nodeType="withEffect">
                                  <p:stCondLst>
                                    <p:cond delay="200"/>
                                  </p:stCondLst>
                                  <p:childTnLst>
                                    <p:set>
                                      <p:cBhvr>
                                        <p:cTn id="32" dur="1" fill="hold">
                                          <p:stCondLst>
                                            <p:cond delay="0"/>
                                          </p:stCondLst>
                                        </p:cTn>
                                        <p:tgtEl>
                                          <p:spTgt spid="56"/>
                                        </p:tgtEl>
                                        <p:attrNameLst>
                                          <p:attrName>style.visibility</p:attrName>
                                        </p:attrNameLst>
                                      </p:cBhvr>
                                      <p:to>
                                        <p:strVal val="visible"/>
                                      </p:to>
                                    </p:set>
                                    <p:anim calcmode="lin" valueType="num">
                                      <p:cBhvr>
                                        <p:cTn id="33" dur="500" fill="hold"/>
                                        <p:tgtEl>
                                          <p:spTgt spid="56"/>
                                        </p:tgtEl>
                                        <p:attrNameLst>
                                          <p:attrName>ppt_w</p:attrName>
                                        </p:attrNameLst>
                                      </p:cBhvr>
                                      <p:tavLst>
                                        <p:tav tm="0">
                                          <p:val>
                                            <p:fltVal val="0"/>
                                          </p:val>
                                        </p:tav>
                                        <p:tav tm="100000">
                                          <p:val>
                                            <p:strVal val="#ppt_w"/>
                                          </p:val>
                                        </p:tav>
                                      </p:tavLst>
                                    </p:anim>
                                    <p:anim calcmode="lin" valueType="num">
                                      <p:cBhvr>
                                        <p:cTn id="34" dur="500" fill="hold"/>
                                        <p:tgtEl>
                                          <p:spTgt spid="56"/>
                                        </p:tgtEl>
                                        <p:attrNameLst>
                                          <p:attrName>ppt_h</p:attrName>
                                        </p:attrNameLst>
                                      </p:cBhvr>
                                      <p:tavLst>
                                        <p:tav tm="0">
                                          <p:val>
                                            <p:fltVal val="0"/>
                                          </p:val>
                                        </p:tav>
                                        <p:tav tm="100000">
                                          <p:val>
                                            <p:strVal val="#ppt_h"/>
                                          </p:val>
                                        </p:tav>
                                      </p:tavLst>
                                    </p:anim>
                                    <p:animEffect transition="in" filter="fade">
                                      <p:cBhvr>
                                        <p:cTn id="35" dur="500"/>
                                        <p:tgtEl>
                                          <p:spTgt spid="56"/>
                                        </p:tgtEl>
                                      </p:cBhvr>
                                    </p:animEffect>
                                  </p:childTnLst>
                                </p:cTn>
                              </p:par>
                              <p:par>
                                <p:cTn id="36" presetID="53" presetClass="entr" presetSubtype="16" fill="hold" grpId="0" nodeType="withEffect">
                                  <p:stCondLst>
                                    <p:cond delay="300"/>
                                  </p:stCondLst>
                                  <p:childTnLst>
                                    <p:set>
                                      <p:cBhvr>
                                        <p:cTn id="37" dur="1" fill="hold">
                                          <p:stCondLst>
                                            <p:cond delay="0"/>
                                          </p:stCondLst>
                                        </p:cTn>
                                        <p:tgtEl>
                                          <p:spTgt spid="57"/>
                                        </p:tgtEl>
                                        <p:attrNameLst>
                                          <p:attrName>style.visibility</p:attrName>
                                        </p:attrNameLst>
                                      </p:cBhvr>
                                      <p:to>
                                        <p:strVal val="visible"/>
                                      </p:to>
                                    </p:set>
                                    <p:anim calcmode="lin" valueType="num">
                                      <p:cBhvr>
                                        <p:cTn id="38" dur="500" fill="hold"/>
                                        <p:tgtEl>
                                          <p:spTgt spid="57"/>
                                        </p:tgtEl>
                                        <p:attrNameLst>
                                          <p:attrName>ppt_w</p:attrName>
                                        </p:attrNameLst>
                                      </p:cBhvr>
                                      <p:tavLst>
                                        <p:tav tm="0">
                                          <p:val>
                                            <p:fltVal val="0"/>
                                          </p:val>
                                        </p:tav>
                                        <p:tav tm="100000">
                                          <p:val>
                                            <p:strVal val="#ppt_w"/>
                                          </p:val>
                                        </p:tav>
                                      </p:tavLst>
                                    </p:anim>
                                    <p:anim calcmode="lin" valueType="num">
                                      <p:cBhvr>
                                        <p:cTn id="39" dur="500" fill="hold"/>
                                        <p:tgtEl>
                                          <p:spTgt spid="57"/>
                                        </p:tgtEl>
                                        <p:attrNameLst>
                                          <p:attrName>ppt_h</p:attrName>
                                        </p:attrNameLst>
                                      </p:cBhvr>
                                      <p:tavLst>
                                        <p:tav tm="0">
                                          <p:val>
                                            <p:fltVal val="0"/>
                                          </p:val>
                                        </p:tav>
                                        <p:tav tm="100000">
                                          <p:val>
                                            <p:strVal val="#ppt_h"/>
                                          </p:val>
                                        </p:tav>
                                      </p:tavLst>
                                    </p:anim>
                                    <p:animEffect transition="in" filter="fade">
                                      <p:cBhvr>
                                        <p:cTn id="40" dur="500"/>
                                        <p:tgtEl>
                                          <p:spTgt spid="57"/>
                                        </p:tgtEl>
                                      </p:cBhvr>
                                    </p:animEffect>
                                  </p:childTnLst>
                                </p:cTn>
                              </p:par>
                              <p:par>
                                <p:cTn id="41" presetID="53" presetClass="entr" presetSubtype="16" fill="hold" grpId="0" nodeType="withEffect">
                                  <p:stCondLst>
                                    <p:cond delay="400"/>
                                  </p:stCondLst>
                                  <p:childTnLst>
                                    <p:set>
                                      <p:cBhvr>
                                        <p:cTn id="42" dur="1" fill="hold">
                                          <p:stCondLst>
                                            <p:cond delay="0"/>
                                          </p:stCondLst>
                                        </p:cTn>
                                        <p:tgtEl>
                                          <p:spTgt spid="65"/>
                                        </p:tgtEl>
                                        <p:attrNameLst>
                                          <p:attrName>style.visibility</p:attrName>
                                        </p:attrNameLst>
                                      </p:cBhvr>
                                      <p:to>
                                        <p:strVal val="visible"/>
                                      </p:to>
                                    </p:set>
                                    <p:anim calcmode="lin" valueType="num">
                                      <p:cBhvr>
                                        <p:cTn id="43" dur="500" fill="hold"/>
                                        <p:tgtEl>
                                          <p:spTgt spid="65"/>
                                        </p:tgtEl>
                                        <p:attrNameLst>
                                          <p:attrName>ppt_w</p:attrName>
                                        </p:attrNameLst>
                                      </p:cBhvr>
                                      <p:tavLst>
                                        <p:tav tm="0">
                                          <p:val>
                                            <p:fltVal val="0"/>
                                          </p:val>
                                        </p:tav>
                                        <p:tav tm="100000">
                                          <p:val>
                                            <p:strVal val="#ppt_w"/>
                                          </p:val>
                                        </p:tav>
                                      </p:tavLst>
                                    </p:anim>
                                    <p:anim calcmode="lin" valueType="num">
                                      <p:cBhvr>
                                        <p:cTn id="44" dur="500" fill="hold"/>
                                        <p:tgtEl>
                                          <p:spTgt spid="65"/>
                                        </p:tgtEl>
                                        <p:attrNameLst>
                                          <p:attrName>ppt_h</p:attrName>
                                        </p:attrNameLst>
                                      </p:cBhvr>
                                      <p:tavLst>
                                        <p:tav tm="0">
                                          <p:val>
                                            <p:fltVal val="0"/>
                                          </p:val>
                                        </p:tav>
                                        <p:tav tm="100000">
                                          <p:val>
                                            <p:strVal val="#ppt_h"/>
                                          </p:val>
                                        </p:tav>
                                      </p:tavLst>
                                    </p:anim>
                                    <p:animEffect transition="in" filter="fade">
                                      <p:cBhvr>
                                        <p:cTn id="45" dur="500"/>
                                        <p:tgtEl>
                                          <p:spTgt spid="65"/>
                                        </p:tgtEl>
                                      </p:cBhvr>
                                    </p:animEffect>
                                  </p:childTnLst>
                                </p:cTn>
                              </p:par>
                            </p:childTnLst>
                          </p:cTn>
                        </p:par>
                        <p:par>
                          <p:cTn id="46" fill="hold">
                            <p:stCondLst>
                              <p:cond delay="1000"/>
                            </p:stCondLst>
                            <p:childTnLst>
                              <p:par>
                                <p:cTn id="47" presetID="10" presetClass="entr" presetSubtype="0" fill="hold" grpId="0" nodeType="afterEffect">
                                  <p:stCondLst>
                                    <p:cond delay="0"/>
                                  </p:stCondLst>
                                  <p:childTnLst>
                                    <p:set>
                                      <p:cBhvr>
                                        <p:cTn id="48" dur="1" fill="hold">
                                          <p:stCondLst>
                                            <p:cond delay="0"/>
                                          </p:stCondLst>
                                        </p:cTn>
                                        <p:tgtEl>
                                          <p:spTgt spid="50"/>
                                        </p:tgtEl>
                                        <p:attrNameLst>
                                          <p:attrName>style.visibility</p:attrName>
                                        </p:attrNameLst>
                                      </p:cBhvr>
                                      <p:to>
                                        <p:strVal val="visible"/>
                                      </p:to>
                                    </p:set>
                                    <p:animEffect transition="in" filter="fade">
                                      <p:cBhvr>
                                        <p:cTn id="49" dur="500"/>
                                        <p:tgtEl>
                                          <p:spTgt spid="50"/>
                                        </p:tgtEl>
                                      </p:cBhvr>
                                    </p:animEffect>
                                  </p:childTnLst>
                                </p:cTn>
                              </p:par>
                              <p:par>
                                <p:cTn id="50" presetID="10" presetClass="entr" presetSubtype="0" fill="hold" grpId="0" nodeType="withEffect">
                                  <p:stCondLst>
                                    <p:cond delay="100"/>
                                  </p:stCondLst>
                                  <p:childTnLst>
                                    <p:set>
                                      <p:cBhvr>
                                        <p:cTn id="51" dur="1" fill="hold">
                                          <p:stCondLst>
                                            <p:cond delay="0"/>
                                          </p:stCondLst>
                                        </p:cTn>
                                        <p:tgtEl>
                                          <p:spTgt spid="51"/>
                                        </p:tgtEl>
                                        <p:attrNameLst>
                                          <p:attrName>style.visibility</p:attrName>
                                        </p:attrNameLst>
                                      </p:cBhvr>
                                      <p:to>
                                        <p:strVal val="visible"/>
                                      </p:to>
                                    </p:set>
                                    <p:animEffect transition="in" filter="fade">
                                      <p:cBhvr>
                                        <p:cTn id="52" dur="500"/>
                                        <p:tgtEl>
                                          <p:spTgt spid="51"/>
                                        </p:tgtEl>
                                      </p:cBhvr>
                                    </p:animEffect>
                                  </p:childTnLst>
                                </p:cTn>
                              </p:par>
                              <p:par>
                                <p:cTn id="53" presetID="10" presetClass="entr" presetSubtype="0" fill="hold" grpId="0" nodeType="withEffect">
                                  <p:stCondLst>
                                    <p:cond delay="200"/>
                                  </p:stCondLst>
                                  <p:childTnLst>
                                    <p:set>
                                      <p:cBhvr>
                                        <p:cTn id="54" dur="1" fill="hold">
                                          <p:stCondLst>
                                            <p:cond delay="0"/>
                                          </p:stCondLst>
                                        </p:cTn>
                                        <p:tgtEl>
                                          <p:spTgt spid="52"/>
                                        </p:tgtEl>
                                        <p:attrNameLst>
                                          <p:attrName>style.visibility</p:attrName>
                                        </p:attrNameLst>
                                      </p:cBhvr>
                                      <p:to>
                                        <p:strVal val="visible"/>
                                      </p:to>
                                    </p:set>
                                    <p:animEffect transition="in" filter="fade">
                                      <p:cBhvr>
                                        <p:cTn id="55" dur="500"/>
                                        <p:tgtEl>
                                          <p:spTgt spid="52"/>
                                        </p:tgtEl>
                                      </p:cBhvr>
                                    </p:animEffect>
                                  </p:childTnLst>
                                </p:cTn>
                              </p:par>
                              <p:par>
                                <p:cTn id="56" presetID="10" presetClass="entr" presetSubtype="0" fill="hold" grpId="0" nodeType="withEffect">
                                  <p:stCondLst>
                                    <p:cond delay="300"/>
                                  </p:stCondLst>
                                  <p:childTnLst>
                                    <p:set>
                                      <p:cBhvr>
                                        <p:cTn id="57" dur="1" fill="hold">
                                          <p:stCondLst>
                                            <p:cond delay="0"/>
                                          </p:stCondLst>
                                        </p:cTn>
                                        <p:tgtEl>
                                          <p:spTgt spid="53"/>
                                        </p:tgtEl>
                                        <p:attrNameLst>
                                          <p:attrName>style.visibility</p:attrName>
                                        </p:attrNameLst>
                                      </p:cBhvr>
                                      <p:to>
                                        <p:strVal val="visible"/>
                                      </p:to>
                                    </p:set>
                                    <p:animEffect transition="in" filter="fade">
                                      <p:cBhvr>
                                        <p:cTn id="58" dur="500"/>
                                        <p:tgtEl>
                                          <p:spTgt spid="53"/>
                                        </p:tgtEl>
                                      </p:cBhvr>
                                    </p:animEffect>
                                  </p:childTnLst>
                                </p:cTn>
                              </p:par>
                              <p:par>
                                <p:cTn id="59" presetID="10" presetClass="entr" presetSubtype="0" fill="hold" nodeType="withEffect">
                                  <p:stCondLst>
                                    <p:cond delay="400"/>
                                  </p:stCondLst>
                                  <p:childTnLst>
                                    <p:set>
                                      <p:cBhvr>
                                        <p:cTn id="60" dur="1" fill="hold">
                                          <p:stCondLst>
                                            <p:cond delay="0"/>
                                          </p:stCondLst>
                                        </p:cTn>
                                        <p:tgtEl>
                                          <p:spTgt spid="4"/>
                                        </p:tgtEl>
                                        <p:attrNameLst>
                                          <p:attrName>style.visibility</p:attrName>
                                        </p:attrNameLst>
                                      </p:cBhvr>
                                      <p:to>
                                        <p:strVal val="visible"/>
                                      </p:to>
                                    </p:set>
                                    <p:animEffect transition="in" filter="fade">
                                      <p:cBhvr>
                                        <p:cTn id="6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6" grpId="0" animBg="1"/>
      <p:bldP spid="47" grpId="0" animBg="1"/>
      <p:bldP spid="48" grpId="0" animBg="1"/>
      <p:bldP spid="50" grpId="0"/>
      <p:bldP spid="51" grpId="0"/>
      <p:bldP spid="52" grpId="0"/>
      <p:bldP spid="53" grpId="0"/>
      <p:bldP spid="7" grpId="0"/>
      <p:bldP spid="55" grpId="0"/>
      <p:bldP spid="56" grpId="0"/>
      <p:bldP spid="57" grpId="0"/>
      <p:bldP spid="49" grpId="0" animBg="1"/>
      <p:bldP spid="6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a:spLocks noGrp="1" noRot="1" noChangeAspect="1" noMove="1" noResize="1" noEditPoints="1" noAdjustHandles="1" noChangeArrowheads="1" noChangeShapeType="1" noTextEdit="1"/>
          </p:cNvSpPr>
          <p:nvPr/>
        </p:nvSpPr>
        <p:spPr bwMode="white">
          <a:xfrm>
            <a:off x="0" y="0"/>
            <a:ext cx="12192000" cy="6858000"/>
          </a:xfrm>
          <a:prstGeom prst="rect">
            <a:avLst/>
          </a:prstGeom>
          <a:solidFill>
            <a:schemeClr val="bg1"/>
          </a:solidFill>
          <a:ln>
            <a:noFill/>
          </a:ln>
          <a:effectLst/>
        </p:spPr>
      </p:sp>
      <p:pic>
        <p:nvPicPr>
          <p:cNvPr id="7" name="图片 3" descr="图片包含 天空, 户外, 建筑物, 浅色&#10;&#10;已生成极高可信度的说明"/>
          <p:cNvPicPr>
            <a:picLocks noGrp="1" noChangeAspect="1"/>
          </p:cNvPicPr>
          <p:nvPr>
            <p:ph idx="1"/>
          </p:nvPr>
        </p:nvPicPr>
        <p:blipFill rotWithShape="1">
          <a:blip r:embed="rId1" cstate="screen"/>
          <a:srcRect b="-1"/>
          <a:stretch>
            <a:fillRect/>
          </a:stretch>
        </p:blipFill>
        <p:spPr>
          <a:xfrm>
            <a:off x="20" y="10"/>
            <a:ext cx="12191980" cy="6857990"/>
          </a:xfrm>
          <a:prstGeom prst="rect">
            <a:avLst/>
          </a:prstGeom>
        </p:spPr>
      </p:pic>
      <p:sp>
        <p:nvSpPr>
          <p:cNvPr id="3" name="矩形 2"/>
          <p:cNvSpPr/>
          <p:nvPr/>
        </p:nvSpPr>
        <p:spPr>
          <a:xfrm>
            <a:off x="0" y="0"/>
            <a:ext cx="12192000" cy="6858000"/>
          </a:xfrm>
          <a:prstGeom prst="rect">
            <a:avLst/>
          </a:prstGeom>
          <a:gradFill>
            <a:gsLst>
              <a:gs pos="0">
                <a:schemeClr val="tx1">
                  <a:alpha val="40000"/>
                </a:schemeClr>
              </a:gs>
              <a:gs pos="50000">
                <a:schemeClr val="tx1">
                  <a:lumMod val="95000"/>
                  <a:lumOff val="5000"/>
                  <a:alpha val="80000"/>
                </a:schemeClr>
              </a:gs>
              <a:gs pos="100000">
                <a:schemeClr val="tx1">
                  <a:lumMod val="95000"/>
                  <a:lumOff val="5000"/>
                  <a:alpha val="40000"/>
                </a:schemeClr>
              </a:gs>
            </a:gsLst>
            <a:lin ang="54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inpin heiti" charset="-122"/>
              <a:ea typeface="inpin heiti" charset="-122"/>
            </a:endParaRPr>
          </a:p>
        </p:txBody>
      </p:sp>
      <p:sp>
        <p:nvSpPr>
          <p:cNvPr id="6" name="Rectangle 3"/>
          <p:cNvSpPr/>
          <p:nvPr/>
        </p:nvSpPr>
        <p:spPr>
          <a:xfrm>
            <a:off x="4115999" y="1819930"/>
            <a:ext cx="3960000" cy="288000"/>
          </a:xfrm>
          <a:prstGeom prst="rect">
            <a:avLst/>
          </a:prstGeom>
          <a:solidFill>
            <a:srgbClr val="FFDC1B"/>
          </a:solidFill>
        </p:spPr>
        <p:txBody>
          <a:bodyPr vert="horz" lIns="91440" tIns="45720" rIns="91440" bIns="45720" rtlCol="0" anchor="b">
            <a:normAutofit fontScale="25000" lnSpcReduction="20000"/>
          </a:bodyPr>
          <a:lstStyle/>
          <a:p>
            <a:pPr algn="ctr">
              <a:lnSpc>
                <a:spcPct val="90000"/>
              </a:lnSpc>
              <a:spcBef>
                <a:spcPct val="0"/>
              </a:spcBef>
            </a:pPr>
            <a:endParaRPr lang="en-US" sz="6000" dirty="0">
              <a:solidFill>
                <a:schemeClr val="tx1"/>
              </a:solidFill>
              <a:latin typeface="inpin heiti" charset="-122"/>
              <a:ea typeface="+mj-ea"/>
              <a:cs typeface="+mj-cs"/>
            </a:endParaRPr>
          </a:p>
        </p:txBody>
      </p:sp>
      <p:sp>
        <p:nvSpPr>
          <p:cNvPr id="8" name="TextBox 4"/>
          <p:cNvSpPr txBox="1"/>
          <p:nvPr/>
        </p:nvSpPr>
        <p:spPr>
          <a:xfrm>
            <a:off x="4198014" y="2331938"/>
            <a:ext cx="3877985" cy="1200329"/>
          </a:xfrm>
          <a:prstGeom prst="rect">
            <a:avLst/>
          </a:prstGeom>
          <a:noFill/>
        </p:spPr>
        <p:txBody>
          <a:bodyPr wrap="none" rtlCol="0">
            <a:spAutoFit/>
          </a:bodyPr>
          <a:lstStyle/>
          <a:p>
            <a:pPr algn="ctr"/>
            <a:r>
              <a:rPr lang="zh-CN" altLang="en-US" sz="7200" dirty="0">
                <a:solidFill>
                  <a:schemeClr val="bg1"/>
                </a:solidFill>
                <a:latin typeface="inpin heiti" charset="-122"/>
                <a:ea typeface="inpin heiti" charset="-122"/>
              </a:rPr>
              <a:t>感谢聆听</a:t>
            </a:r>
            <a:endParaRPr lang="en-US" sz="7200" dirty="0">
              <a:solidFill>
                <a:schemeClr val="bg1"/>
              </a:solidFill>
              <a:latin typeface="inpin heiti" charset="-122"/>
              <a:ea typeface="inpin heiti" charset="-122"/>
            </a:endParaRPr>
          </a:p>
        </p:txBody>
      </p:sp>
      <p:sp>
        <p:nvSpPr>
          <p:cNvPr id="9" name="Rectangle 5"/>
          <p:cNvSpPr/>
          <p:nvPr/>
        </p:nvSpPr>
        <p:spPr>
          <a:xfrm>
            <a:off x="4115999" y="4750070"/>
            <a:ext cx="3960000" cy="288000"/>
          </a:xfrm>
          <a:prstGeom prst="rect">
            <a:avLst/>
          </a:prstGeom>
          <a:solidFill>
            <a:srgbClr val="FFDC1B"/>
          </a:solidFill>
        </p:spPr>
        <p:txBody>
          <a:bodyPr vert="horz" lIns="91440" tIns="45720" rIns="91440" bIns="45720" rtlCol="0" anchor="b">
            <a:normAutofit fontScale="25000" lnSpcReduction="20000"/>
          </a:bodyPr>
          <a:lstStyle/>
          <a:p>
            <a:pPr algn="ctr">
              <a:lnSpc>
                <a:spcPct val="90000"/>
              </a:lnSpc>
              <a:spcBef>
                <a:spcPct val="0"/>
              </a:spcBef>
            </a:pPr>
            <a:endParaRPr lang="en-US" sz="6000" dirty="0">
              <a:solidFill>
                <a:schemeClr val="tx1"/>
              </a:solidFill>
              <a:latin typeface="inpin heiti" charset="-122"/>
              <a:ea typeface="+mj-ea"/>
              <a:cs typeface="+mj-cs"/>
            </a:endParaRPr>
          </a:p>
        </p:txBody>
      </p:sp>
      <p:sp>
        <p:nvSpPr>
          <p:cNvPr id="11" name="TextBox 8"/>
          <p:cNvSpPr txBox="1"/>
          <p:nvPr/>
        </p:nvSpPr>
        <p:spPr>
          <a:xfrm>
            <a:off x="3667763" y="3509332"/>
            <a:ext cx="4856480" cy="583565"/>
          </a:xfrm>
          <a:prstGeom prst="rect">
            <a:avLst/>
          </a:prstGeom>
          <a:noFill/>
        </p:spPr>
        <p:txBody>
          <a:bodyPr wrap="none" rtlCol="0">
            <a:spAutoFit/>
          </a:bodyPr>
          <a:lstStyle/>
          <a:p>
            <a:pPr algn="ctr"/>
            <a:r>
              <a:rPr lang="en-US" sz="3200" dirty="0">
                <a:solidFill>
                  <a:schemeClr val="bg1"/>
                </a:solidFill>
                <a:latin typeface="inpin heiti" charset="-122"/>
              </a:rPr>
              <a:t>Business Report in 20XX</a:t>
            </a:r>
            <a:endParaRPr lang="en-US" sz="3200" dirty="0">
              <a:solidFill>
                <a:schemeClr val="bg1"/>
              </a:solidFill>
              <a:latin typeface="inpin heiti" charset="-122"/>
            </a:endParaRPr>
          </a:p>
        </p:txBody>
      </p:sp>
      <p:sp>
        <p:nvSpPr>
          <p:cNvPr id="17" name="TextBox 8"/>
          <p:cNvSpPr txBox="1"/>
          <p:nvPr/>
        </p:nvSpPr>
        <p:spPr>
          <a:xfrm>
            <a:off x="5195752" y="4190040"/>
            <a:ext cx="1800493" cy="369332"/>
          </a:xfrm>
          <a:prstGeom prst="rect">
            <a:avLst/>
          </a:prstGeom>
          <a:noFill/>
        </p:spPr>
        <p:txBody>
          <a:bodyPr wrap="none" rtlCol="0">
            <a:spAutoFit/>
          </a:bodyPr>
          <a:lstStyle/>
          <a:p>
            <a:pPr algn="ctr"/>
            <a:r>
              <a:rPr lang="zh-CN" altLang="en-US" dirty="0">
                <a:solidFill>
                  <a:schemeClr val="bg1"/>
                </a:solidFill>
                <a:latin typeface="inpin heiti" charset="-122"/>
                <a:ea typeface="inpin heiti" charset="-122"/>
              </a:rPr>
              <a:t>汇报人：某某某</a:t>
            </a:r>
            <a:endParaRPr lang="en-US" dirty="0">
              <a:solidFill>
                <a:schemeClr val="bg1"/>
              </a:solidFill>
              <a:latin typeface="inpin heiti"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4000">
        <p14:prism/>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41" presetClass="entr" presetSubtype="0" fill="hold" nodeType="afterEffect">
                                  <p:stCondLst>
                                    <p:cond delay="0"/>
                                  </p:stCondLst>
                                  <p:iterate type="lt">
                                    <p:tmPct val="90000"/>
                                  </p:iterate>
                                  <p:childTnLst>
                                    <p:set>
                                      <p:cBhvr>
                                        <p:cTn id="17" dur="1" fill="hold">
                                          <p:stCondLst>
                                            <p:cond delay="0"/>
                                          </p:stCondLst>
                                        </p:cTn>
                                        <p:tgtEl>
                                          <p:spTgt spid="8">
                                            <p:txEl>
                                              <p:pRg st="0" end="0"/>
                                            </p:txEl>
                                          </p:spTgt>
                                        </p:tgtEl>
                                        <p:attrNameLst>
                                          <p:attrName>style.visibility</p:attrName>
                                        </p:attrNameLst>
                                      </p:cBhvr>
                                      <p:to>
                                        <p:strVal val="visible"/>
                                      </p:to>
                                    </p:set>
                                    <p:anim calcmode="lin" valueType="num">
                                      <p:cBhvr>
                                        <p:cTn id="18" dur="200" fill="hold"/>
                                        <p:tgtEl>
                                          <p:spTgt spid="8">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9" dur="200" fill="hold"/>
                                        <p:tgtEl>
                                          <p:spTgt spid="8">
                                            <p:txEl>
                                              <p:pRg st="0" end="0"/>
                                            </p:txEl>
                                          </p:spTgt>
                                        </p:tgtEl>
                                        <p:attrNameLst>
                                          <p:attrName>ppt_y</p:attrName>
                                        </p:attrNameLst>
                                      </p:cBhvr>
                                      <p:tavLst>
                                        <p:tav tm="0">
                                          <p:val>
                                            <p:strVal val="#ppt_y"/>
                                          </p:val>
                                        </p:tav>
                                        <p:tav tm="100000">
                                          <p:val>
                                            <p:strVal val="#ppt_y"/>
                                          </p:val>
                                        </p:tav>
                                      </p:tavLst>
                                    </p:anim>
                                    <p:anim calcmode="lin" valueType="num">
                                      <p:cBhvr>
                                        <p:cTn id="20" dur="200" fill="hold"/>
                                        <p:tgtEl>
                                          <p:spTgt spid="8">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1" dur="200" fill="hold"/>
                                        <p:tgtEl>
                                          <p:spTgt spid="8">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2" dur="200" tmFilter="0,0; .5, 1; 1, 1"/>
                                        <p:tgtEl>
                                          <p:spTgt spid="8">
                                            <p:txEl>
                                              <p:pRg st="0" end="0"/>
                                            </p:txEl>
                                          </p:spTgt>
                                        </p:tgtEl>
                                      </p:cBhvr>
                                    </p:animEffect>
                                  </p:childTnLst>
                                </p:cTn>
                              </p:par>
                            </p:childTnLst>
                          </p:cTn>
                        </p:par>
                        <p:par>
                          <p:cTn id="23" fill="hold">
                            <p:stCondLst>
                              <p:cond delay="740"/>
                            </p:stCondLst>
                            <p:childTnLst>
                              <p:par>
                                <p:cTn id="24" presetID="53" presetClass="entr" presetSubtype="528"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p:val>
                                            <p:fltVal val="0"/>
                                          </p:val>
                                        </p:tav>
                                        <p:tav tm="100000">
                                          <p:val>
                                            <p:strVal val="#ppt_w"/>
                                          </p:val>
                                        </p:tav>
                                      </p:tavLst>
                                    </p:anim>
                                    <p:anim calcmode="lin" valueType="num">
                                      <p:cBhvr>
                                        <p:cTn id="27" dur="500" fill="hold"/>
                                        <p:tgtEl>
                                          <p:spTgt spid="11"/>
                                        </p:tgtEl>
                                        <p:attrNameLst>
                                          <p:attrName>ppt_h</p:attrName>
                                        </p:attrNameLst>
                                      </p:cBhvr>
                                      <p:tavLst>
                                        <p:tav tm="0">
                                          <p:val>
                                            <p:fltVal val="0"/>
                                          </p:val>
                                        </p:tav>
                                        <p:tav tm="100000">
                                          <p:val>
                                            <p:strVal val="#ppt_h"/>
                                          </p:val>
                                        </p:tav>
                                      </p:tavLst>
                                    </p:anim>
                                    <p:animEffect transition="in" filter="fade">
                                      <p:cBhvr>
                                        <p:cTn id="28" dur="500"/>
                                        <p:tgtEl>
                                          <p:spTgt spid="11"/>
                                        </p:tgtEl>
                                      </p:cBhvr>
                                    </p:animEffect>
                                    <p:anim calcmode="lin" valueType="num">
                                      <p:cBhvr>
                                        <p:cTn id="29" dur="500" fill="hold"/>
                                        <p:tgtEl>
                                          <p:spTgt spid="11"/>
                                        </p:tgtEl>
                                        <p:attrNameLst>
                                          <p:attrName>ppt_x</p:attrName>
                                        </p:attrNameLst>
                                      </p:cBhvr>
                                      <p:tavLst>
                                        <p:tav tm="0">
                                          <p:val>
                                            <p:fltVal val="0.5"/>
                                          </p:val>
                                        </p:tav>
                                        <p:tav tm="100000">
                                          <p:val>
                                            <p:strVal val="#ppt_x"/>
                                          </p:val>
                                        </p:tav>
                                      </p:tavLst>
                                    </p:anim>
                                    <p:anim calcmode="lin" valueType="num">
                                      <p:cBhvr>
                                        <p:cTn id="30" dur="500" fill="hold"/>
                                        <p:tgtEl>
                                          <p:spTgt spid="11"/>
                                        </p:tgtEl>
                                        <p:attrNameLst>
                                          <p:attrName>ppt_y</p:attrName>
                                        </p:attrNameLst>
                                      </p:cBhvr>
                                      <p:tavLst>
                                        <p:tav tm="0">
                                          <p:val>
                                            <p:fltVal val="0.5"/>
                                          </p:val>
                                        </p:tav>
                                        <p:tav tm="100000">
                                          <p:val>
                                            <p:strVal val="#ppt_y"/>
                                          </p:val>
                                        </p:tav>
                                      </p:tavLst>
                                    </p:anim>
                                  </p:childTnLst>
                                </p:cTn>
                              </p:par>
                            </p:childTnLst>
                          </p:cTn>
                        </p:par>
                        <p:par>
                          <p:cTn id="31" fill="hold">
                            <p:stCondLst>
                              <p:cond delay="1240"/>
                            </p:stCondLst>
                            <p:childTnLst>
                              <p:par>
                                <p:cTn id="32" presetID="53" presetClass="entr" presetSubtype="52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p:cTn id="34" dur="500" fill="hold"/>
                                        <p:tgtEl>
                                          <p:spTgt spid="17"/>
                                        </p:tgtEl>
                                        <p:attrNameLst>
                                          <p:attrName>ppt_w</p:attrName>
                                        </p:attrNameLst>
                                      </p:cBhvr>
                                      <p:tavLst>
                                        <p:tav tm="0">
                                          <p:val>
                                            <p:fltVal val="0"/>
                                          </p:val>
                                        </p:tav>
                                        <p:tav tm="100000">
                                          <p:val>
                                            <p:strVal val="#ppt_w"/>
                                          </p:val>
                                        </p:tav>
                                      </p:tavLst>
                                    </p:anim>
                                    <p:anim calcmode="lin" valueType="num">
                                      <p:cBhvr>
                                        <p:cTn id="35" dur="500" fill="hold"/>
                                        <p:tgtEl>
                                          <p:spTgt spid="17"/>
                                        </p:tgtEl>
                                        <p:attrNameLst>
                                          <p:attrName>ppt_h</p:attrName>
                                        </p:attrNameLst>
                                      </p:cBhvr>
                                      <p:tavLst>
                                        <p:tav tm="0">
                                          <p:val>
                                            <p:fltVal val="0"/>
                                          </p:val>
                                        </p:tav>
                                        <p:tav tm="100000">
                                          <p:val>
                                            <p:strVal val="#ppt_h"/>
                                          </p:val>
                                        </p:tav>
                                      </p:tavLst>
                                    </p:anim>
                                    <p:animEffect transition="in" filter="fade">
                                      <p:cBhvr>
                                        <p:cTn id="36" dur="500"/>
                                        <p:tgtEl>
                                          <p:spTgt spid="17"/>
                                        </p:tgtEl>
                                      </p:cBhvr>
                                    </p:animEffect>
                                    <p:anim calcmode="lin" valueType="num">
                                      <p:cBhvr>
                                        <p:cTn id="37" dur="500" fill="hold"/>
                                        <p:tgtEl>
                                          <p:spTgt spid="17"/>
                                        </p:tgtEl>
                                        <p:attrNameLst>
                                          <p:attrName>ppt_x</p:attrName>
                                        </p:attrNameLst>
                                      </p:cBhvr>
                                      <p:tavLst>
                                        <p:tav tm="0">
                                          <p:val>
                                            <p:fltVal val="0.5"/>
                                          </p:val>
                                        </p:tav>
                                        <p:tav tm="100000">
                                          <p:val>
                                            <p:strVal val="#ppt_x"/>
                                          </p:val>
                                        </p:tav>
                                      </p:tavLst>
                                    </p:anim>
                                    <p:anim calcmode="lin" valueType="num">
                                      <p:cBhvr>
                                        <p:cTn id="38" dur="500" fill="hold"/>
                                        <p:tgtEl>
                                          <p:spTgt spid="1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11" grpId="0"/>
      <p:bldP spid="17" grpId="0"/>
    </p:bldLst>
  </p:timing>
</p:sld>
</file>

<file path=ppt/tags/tag1.xml><?xml version="1.0" encoding="utf-8"?>
<p:tagLst xmlns:p="http://schemas.openxmlformats.org/presentationml/2006/main">
  <p:tag name="PA" val="v3.2.0"/>
</p:tagLst>
</file>

<file path=ppt/tags/tag2.xml><?xml version="1.0" encoding="utf-8"?>
<p:tagLst xmlns:p="http://schemas.openxmlformats.org/presentationml/2006/main">
  <p:tag name="PA" val="v3.2.0"/>
</p:tagLst>
</file>

<file path=ppt/tags/tag3.xml><?xml version="1.0" encoding="utf-8"?>
<p:tagLst xmlns:p="http://schemas.openxmlformats.org/presentationml/2006/main">
  <p:tag name="PA" val="v3.2.0"/>
</p:tagLst>
</file>

<file path=ppt/tags/tag4.xml><?xml version="1.0" encoding="utf-8"?>
<p:tagLst xmlns:p="http://schemas.openxmlformats.org/presentationml/2006/main">
  <p:tag name="PA" val="v3.2.0"/>
</p:tagLst>
</file>

<file path=ppt/tags/tag5.xml><?xml version="1.0" encoding="utf-8"?>
<p:tagLst xmlns:p="http://schemas.openxmlformats.org/presentationml/2006/main">
  <p:tag name="PA" val="v3.2.0"/>
</p:tagLst>
</file>

<file path=ppt/tags/tag6.xml><?xml version="1.0" encoding="utf-8"?>
<p:tagLst xmlns:p="http://schemas.openxmlformats.org/presentationml/2006/main">
  <p:tag name="PA" val="v3.2.0"/>
</p:tagLst>
</file>

<file path=ppt/tags/tag7.xml><?xml version="1.0" encoding="utf-8"?>
<p:tagLst xmlns:p="http://schemas.openxmlformats.org/presentationml/2006/main">
  <p:tag name="PA" val="v3.2.0"/>
</p:tagLst>
</file>

<file path=ppt/tags/tag8.xml><?xml version="1.0" encoding="utf-8"?>
<p:tagLst xmlns:p="http://schemas.openxmlformats.org/presentationml/2006/main">
  <p:tag name="PA" val="v3.2.0"/>
</p:tagLst>
</file>

<file path=ppt/tags/tag9.xml><?xml version="1.0" encoding="utf-8"?>
<p:tagLst xmlns:p="http://schemas.openxmlformats.org/presentationml/2006/main">
  <p:tag name="ISPRING_PRESENTATION_TITLE" val="PowerPoint 演示文稿"/>
  <p:tag name="KSO_WPP_MARK_KEY" val="ad531840-fa96-4684-a241-f69d96d6a2af"/>
  <p:tag name="COMMONDATA" val="eyJoZGlkIjoiNDJhYmE2NmRiZmM3MDc0NDY5MWVkODJhNDA5MzUxMjc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4053</Words>
  <Application>WPS 演示</Application>
  <PresentationFormat>宽屏</PresentationFormat>
  <Paragraphs>370</Paragraphs>
  <Slides>25</Slides>
  <Notes>26</Notes>
  <HiddenSlides>0</HiddenSlides>
  <MMClips>1</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25</vt:i4>
      </vt:variant>
    </vt:vector>
  </HeadingPairs>
  <TitlesOfParts>
    <vt:vector size="38" baseType="lpstr">
      <vt:lpstr>Arial</vt:lpstr>
      <vt:lpstr>宋体</vt:lpstr>
      <vt:lpstr>Wingdings</vt:lpstr>
      <vt:lpstr>inpin heiti</vt:lpstr>
      <vt:lpstr>News Gothic MT</vt:lpstr>
      <vt:lpstr>微软雅黑</vt:lpstr>
      <vt:lpstr>Arial Unicode MS</vt:lpstr>
      <vt:lpstr>Calibri</vt:lpstr>
      <vt:lpstr>HelveticaNeueLT Pro 67 MdCn</vt:lpstr>
      <vt:lpstr>Segoe Print</vt:lpstr>
      <vt:lpstr>Hiragino Sans GB W3</vt:lpstr>
      <vt:lpstr>等线</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Whishile.King&amp;Ethan</dc:creator>
  <cp:lastModifiedBy>水晶水晶</cp:lastModifiedBy>
  <cp:revision>25</cp:revision>
  <dcterms:created xsi:type="dcterms:W3CDTF">2017-09-07T02:57:00Z</dcterms:created>
  <dcterms:modified xsi:type="dcterms:W3CDTF">2023-04-10T11:16:33Z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2052-11.1.0.14036</vt:lpwstr>
  </property>
  <property fmtid="{D5CDD505-2E9C-101B-9397-08002B2CF9AE}" pid="3" name="ICV">
    <vt:lpwstr>F38C2367C6E54209B75F8C0DD0A076E8_12</vt:lpwstr>
  </property>
</Properties>
</file>