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72" r:id="rId3"/>
    <p:sldId id="273" r:id="rId5"/>
    <p:sldId id="274" r:id="rId6"/>
    <p:sldId id="259" r:id="rId7"/>
    <p:sldId id="260" r:id="rId8"/>
    <p:sldId id="261" r:id="rId9"/>
    <p:sldId id="262" r:id="rId10"/>
    <p:sldId id="279" r:id="rId11"/>
    <p:sldId id="256" r:id="rId12"/>
    <p:sldId id="263" r:id="rId13"/>
    <p:sldId id="267" r:id="rId14"/>
    <p:sldId id="265" r:id="rId15"/>
    <p:sldId id="280" r:id="rId16"/>
    <p:sldId id="258" r:id="rId17"/>
    <p:sldId id="266" r:id="rId18"/>
    <p:sldId id="282" r:id="rId19"/>
    <p:sldId id="264" r:id="rId20"/>
    <p:sldId id="268" r:id="rId21"/>
    <p:sldId id="281" r:id="rId22"/>
    <p:sldId id="257" r:id="rId23"/>
    <p:sldId id="271" r:id="rId24"/>
    <p:sldId id="269" r:id="rId25"/>
    <p:sldId id="270" r:id="rId26"/>
    <p:sldId id="278" r:id="rId27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AAE"/>
    <a:srgbClr val="9D2323"/>
    <a:srgbClr val="17232E"/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80" d="100"/>
          <a:sy n="80" d="100"/>
        </p:scale>
        <p:origin x="63" y="513"/>
      </p:cViewPr>
      <p:guideLst>
        <p:guide orient="horz" pos="2160"/>
        <p:guide pos="3843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86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b="1" dirty="0">
                <a:latin typeface="印品黑体" panose="00000500000000000000" pitchFamily="2" charset="-122"/>
                <a:ea typeface="印品黑体" panose="00000500000000000000" pitchFamily="2" charset="-122"/>
              </a:rPr>
              <a:t>BIANJIBIAOTI</a:t>
            </a:r>
            <a:endParaRPr lang="en-US" altLang="zh-CN" b="1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TITLE</c:v>
                </c:pt>
              </c:strCache>
            </c:strRef>
          </c:tx>
          <c:spPr>
            <a:solidFill>
              <a:srgbClr val="9D232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BIAOTI</c:v>
                </c:pt>
                <c:pt idx="1">
                  <c:v>BIAOTI</c:v>
                </c:pt>
                <c:pt idx="2">
                  <c:v>BIAOTI</c:v>
                </c:pt>
                <c:pt idx="3">
                  <c:v>BIAOTI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TITLE</c:v>
                </c:pt>
              </c:strCache>
            </c:strRef>
          </c:tx>
          <c:spPr>
            <a:solidFill>
              <a:srgbClr val="035AAE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BIAOTI</c:v>
                </c:pt>
                <c:pt idx="1">
                  <c:v>BIAOTI</c:v>
                </c:pt>
                <c:pt idx="2">
                  <c:v>BIAOTI</c:v>
                </c:pt>
                <c:pt idx="3">
                  <c:v>BIAOTI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161700"/>
        <c:axId val="828472573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TITLE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BIAOTI</c:v>
                </c:pt>
                <c:pt idx="1">
                  <c:v>BIAOTI</c:v>
                </c:pt>
                <c:pt idx="2">
                  <c:v>BIAOTI</c:v>
                </c:pt>
                <c:pt idx="3">
                  <c:v>BIAOTI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334371971"/>
        <c:axId val="396756554"/>
      </c:lineChart>
      <c:catAx>
        <c:axId val="3001617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8472573"/>
        <c:crosses val="autoZero"/>
        <c:auto val="1"/>
        <c:lblAlgn val="ctr"/>
        <c:lblOffset val="100"/>
        <c:noMultiLvlLbl val="0"/>
      </c:catAx>
      <c:valAx>
        <c:axId val="82847257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00161700"/>
        <c:crosses val="autoZero"/>
        <c:crossBetween val="between"/>
      </c:valAx>
      <c:catAx>
        <c:axId val="33437197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96756554"/>
        <c:crosses val="autoZero"/>
        <c:auto val="1"/>
        <c:lblAlgn val="ctr"/>
        <c:lblOffset val="100"/>
        <c:noMultiLvlLbl val="0"/>
      </c:catAx>
      <c:valAx>
        <c:axId val="396756554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4371971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b="1" dirty="0">
                <a:ea typeface="印品黑体" panose="00000500000000000000" pitchFamily="2" charset="-122"/>
              </a:rPr>
              <a:t>TITLE</a:t>
            </a:r>
            <a:endParaRPr lang="en-US" altLang="zh-CN" b="1" dirty="0">
              <a:ea typeface="印品黑体" panose="00000500000000000000" pitchFamily="2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9D232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35AA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explosion val="11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印品黑体" panose="00000500000000000000" pitchFamily="2" charset="-122"/>
                <a:ea typeface="印品黑体" panose="00000500000000000000" pitchFamily="2" charset="-122"/>
              </a:rPr>
            </a:fld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印品黑体" panose="00000500000000000000" pitchFamily="2" charset="-122"/>
                <a:ea typeface="印品黑体" panose="00000500000000000000" pitchFamily="2" charset="-122"/>
              </a:rPr>
            </a:fld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49F42C-2DAE-424C-A4B8-3140182C3E9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印品黑体" panose="00000500000000000000" pitchFamily="2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印品黑体" panose="00000500000000000000" pitchFamily="2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印品黑体" panose="00000500000000000000" pitchFamily="2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印品黑体" panose="00000500000000000000" pitchFamily="2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印品黑体" panose="00000500000000000000" pitchFamily="2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印品黑体" panose="00000500000000000000" pitchFamily="2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印品黑体" panose="00000500000000000000" pitchFamily="2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印品黑体" panose="00000500000000000000" pitchFamily="2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印品黑体" panose="00000500000000000000" pitchFamily="2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印品黑体" panose="000005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印品黑体" panose="00000500000000000000" pitchFamily="2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印品黑体" panose="00000500000000000000" pitchFamily="2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印品黑体" panose="00000500000000000000" pitchFamily="2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印品黑体" panose="00000500000000000000" pitchFamily="2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印品黑体" panose="00000500000000000000" pitchFamily="2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印品黑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NULL" TargetMode="Externa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70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74.xml"/><Relationship Id="rId2" Type="http://schemas.openxmlformats.org/officeDocument/2006/relationships/image" Target="../media/image4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5.xml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6.xml"/><Relationship Id="rId1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7.xml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79.xml"/><Relationship Id="rId2" Type="http://schemas.openxmlformats.org/officeDocument/2006/relationships/image" Target="../media/image9.jpeg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80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1.xml"/><Relationship Id="rId1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2.xml"/><Relationship Id="rId1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3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84.xml"/><Relationship Id="rId1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5.xml"/><Relationship Id="rId1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c0f1bb30d9b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0795" y="-8891"/>
            <a:ext cx="12202795" cy="696628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176794" y="-372879"/>
            <a:ext cx="784793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>
                <a:solidFill>
                  <a:srgbClr val="035AAE">
                    <a:alpha val="23000"/>
                  </a:srgb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2019</a:t>
            </a:r>
            <a:endParaRPr lang="en-US" sz="19900" b="1" dirty="0">
              <a:solidFill>
                <a:srgbClr val="035AAE">
                  <a:alpha val="23000"/>
                </a:srgb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68015" y="5586730"/>
            <a:ext cx="4662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dirty="0">
                <a:solidFill>
                  <a:srgbClr val="9D2323"/>
                </a:solidFill>
                <a:ea typeface="印品黑体" panose="00000500000000000000" pitchFamily="2" charset="-122"/>
              </a:rPr>
              <a:t>General </a:t>
            </a:r>
            <a:r>
              <a:rPr lang="en-US" altLang="zh-CN" sz="2800" dirty="0">
                <a:solidFill>
                  <a:srgbClr val="9D2323"/>
                </a:solidFill>
                <a:ea typeface="印品黑体" panose="00000500000000000000" pitchFamily="2" charset="-122"/>
              </a:rPr>
              <a:t>R</a:t>
            </a:r>
            <a:r>
              <a:rPr lang="zh-CN" altLang="en-US" sz="2800" dirty="0">
                <a:solidFill>
                  <a:srgbClr val="9D2323"/>
                </a:solidFill>
                <a:ea typeface="印品黑体" panose="00000500000000000000" pitchFamily="2" charset="-122"/>
              </a:rPr>
              <a:t>eport </a:t>
            </a:r>
            <a:r>
              <a:rPr lang="en-US" altLang="zh-CN" sz="2800" dirty="0">
                <a:solidFill>
                  <a:srgbClr val="9D2323"/>
                </a:solidFill>
                <a:ea typeface="印品黑体" panose="00000500000000000000" pitchFamily="2" charset="-122"/>
              </a:rPr>
              <a:t>T</a:t>
            </a:r>
            <a:r>
              <a:rPr lang="zh-CN" altLang="en-US" sz="2800" dirty="0">
                <a:solidFill>
                  <a:srgbClr val="9D2323"/>
                </a:solidFill>
                <a:ea typeface="印品黑体" panose="00000500000000000000" pitchFamily="2" charset="-122"/>
              </a:rPr>
              <a:t>emplate</a:t>
            </a:r>
            <a:endParaRPr lang="zh-CN" altLang="en-US" sz="2800" dirty="0">
              <a:solidFill>
                <a:srgbClr val="9D2323"/>
              </a:solidFill>
              <a:ea typeface="印品黑体" panose="000005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74565" y="5121910"/>
            <a:ext cx="30562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义启颜值体" panose="02000000000000000000" charset="-128"/>
              </a:rPr>
              <a:t>企划 </a:t>
            </a:r>
            <a:r>
              <a:rPr lang="en-US" altLang="zh-CN" sz="2800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义启颜值体" panose="02000000000000000000" charset="-128"/>
              </a:rPr>
              <a:t>/ </a:t>
            </a:r>
            <a:r>
              <a:rPr lang="zh-CN" altLang="en-US" sz="2800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义启颜值体" panose="02000000000000000000" charset="-128"/>
              </a:rPr>
              <a:t>活动 </a:t>
            </a:r>
            <a:r>
              <a:rPr lang="en-US" altLang="zh-CN" sz="2800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义启颜值体" panose="02000000000000000000" charset="-128"/>
              </a:rPr>
              <a:t>/</a:t>
            </a:r>
            <a:r>
              <a:rPr lang="zh-CN" altLang="en-US" sz="2800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义启颜值体" panose="02000000000000000000" charset="-128"/>
              </a:rPr>
              <a:t>宣传</a:t>
            </a:r>
            <a:endParaRPr lang="zh-CN" altLang="en-US" sz="2800" dirty="0">
              <a:solidFill>
                <a:srgbClr val="9D2323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义启颜值体" panose="02000000000000000000" charset="-128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0614335" y="1136015"/>
            <a:ext cx="988060" cy="988060"/>
            <a:chOff x="12627" y="3887"/>
            <a:chExt cx="4710" cy="4710"/>
          </a:xfrm>
        </p:grpSpPr>
        <p:sp>
          <p:nvSpPr>
            <p:cNvPr id="19" name="泪滴形 18"/>
            <p:cNvSpPr/>
            <p:nvPr/>
          </p:nvSpPr>
          <p:spPr>
            <a:xfrm rot="10800000">
              <a:off x="12627" y="3887"/>
              <a:ext cx="4710" cy="4710"/>
            </a:xfrm>
            <a:prstGeom prst="teardrop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20" name="折角形 19"/>
            <p:cNvSpPr/>
            <p:nvPr/>
          </p:nvSpPr>
          <p:spPr>
            <a:xfrm>
              <a:off x="14210" y="5264"/>
              <a:ext cx="1547" cy="1955"/>
            </a:xfrm>
            <a:prstGeom prst="foldedCorner">
              <a:avLst/>
            </a:prstGeom>
            <a:noFill/>
            <a:ln w="34925" cmpd="sng">
              <a:solidFill>
                <a:srgbClr val="FAFAFA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921375" y="5276215"/>
            <a:ext cx="5645150" cy="1196340"/>
            <a:chOff x="1283" y="1161"/>
            <a:chExt cx="8890" cy="1884"/>
          </a:xfrm>
        </p:grpSpPr>
        <p:sp>
          <p:nvSpPr>
            <p:cNvPr id="45" name="文本框 44"/>
            <p:cNvSpPr txBox="1"/>
            <p:nvPr/>
          </p:nvSpPr>
          <p:spPr>
            <a:xfrm>
              <a:off x="1283" y="1161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General 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283" y="1789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R</a:t>
              </a:r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eport 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283" y="2417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T</a:t>
              </a:r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emplate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</p:grpSp>
      <p:pic>
        <p:nvPicPr>
          <p:cNvPr id="22" name="5c2c732fd54ab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2921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855134"/>
            <a:ext cx="406400" cy="4064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955928" y="1153074"/>
            <a:ext cx="9326954" cy="3704477"/>
            <a:chOff x="2276603" y="1751104"/>
            <a:chExt cx="7464224" cy="3100918"/>
          </a:xfrm>
        </p:grpSpPr>
        <p:sp>
          <p:nvSpPr>
            <p:cNvPr id="12" name="折角形 11"/>
            <p:cNvSpPr/>
            <p:nvPr/>
          </p:nvSpPr>
          <p:spPr>
            <a:xfrm>
              <a:off x="2881197" y="2847284"/>
              <a:ext cx="6690575" cy="1789791"/>
            </a:xfrm>
            <a:prstGeom prst="foldedCorner">
              <a:avLst/>
            </a:prstGeom>
            <a:solidFill>
              <a:schemeClr val="accent1">
                <a:lumMod val="50000"/>
                <a:alpha val="36000"/>
              </a:schemeClr>
            </a:solidFill>
            <a:ln w="34925" cmpd="sng">
              <a:solidFill>
                <a:srgbClr val="FAFAFA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10" name="泪滴形 9"/>
            <p:cNvSpPr/>
            <p:nvPr/>
          </p:nvSpPr>
          <p:spPr>
            <a:xfrm rot="8068471">
              <a:off x="2266247" y="1761460"/>
              <a:ext cx="1139684" cy="1118971"/>
            </a:xfrm>
            <a:prstGeom prst="teardrop">
              <a:avLst>
                <a:gd name="adj" fmla="val 200000"/>
              </a:avLst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24" name="折角形 11"/>
            <p:cNvSpPr/>
            <p:nvPr/>
          </p:nvSpPr>
          <p:spPr>
            <a:xfrm>
              <a:off x="3050252" y="3062231"/>
              <a:ext cx="6690575" cy="1789791"/>
            </a:xfrm>
            <a:prstGeom prst="foldedCorner">
              <a:avLst/>
            </a:prstGeom>
            <a:solidFill>
              <a:schemeClr val="accent1">
                <a:lumMod val="50000"/>
                <a:alpha val="36000"/>
              </a:schemeClr>
            </a:solidFill>
            <a:ln w="34925" cmpd="sng">
              <a:solidFill>
                <a:srgbClr val="FAFAFA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119885" y="3378274"/>
              <a:ext cx="6365614" cy="9274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600" b="1" dirty="0">
                  <a:solidFill>
                    <a:schemeClr val="bg1"/>
                  </a:solidFill>
                  <a:latin typeface="义启颜值体" panose="02000000000000000000" charset="-128"/>
                  <a:ea typeface="义启颜值体" panose="02000000000000000000" charset="-128"/>
                </a:rPr>
                <a:t>商业计划书通用模板</a:t>
              </a:r>
              <a:endParaRPr lang="zh-CN" altLang="en-US" sz="6600" b="1" dirty="0">
                <a:solidFill>
                  <a:schemeClr val="bg1"/>
                </a:solidFill>
                <a:latin typeface="义启颜值体" panose="02000000000000000000" charset="-128"/>
                <a:ea typeface="义启颜值体" panose="02000000000000000000" charset="-128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14705" y="737235"/>
            <a:ext cx="5645150" cy="1196340"/>
            <a:chOff x="1283" y="1161"/>
            <a:chExt cx="8890" cy="1884"/>
          </a:xfrm>
        </p:grpSpPr>
        <p:sp>
          <p:nvSpPr>
            <p:cNvPr id="41" name="文本框 40"/>
            <p:cNvSpPr txBox="1"/>
            <p:nvPr/>
          </p:nvSpPr>
          <p:spPr>
            <a:xfrm>
              <a:off x="1283" y="1161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General 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283" y="1789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R</a:t>
              </a:r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eport 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83" y="2417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T</a:t>
              </a:r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emplate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4600" numSld="999" showWhenStopped="0">
                <p:cTn id="2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4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c0f1bb30daa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985" y="3955415"/>
            <a:ext cx="12178030" cy="289750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497070" y="3568700"/>
            <a:ext cx="3197860" cy="853440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54905" y="3672840"/>
            <a:ext cx="22821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Contents</a:t>
            </a:r>
            <a:endParaRPr lang="zh-CN" altLang="en-US" sz="36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57910" y="1924050"/>
            <a:ext cx="10405110" cy="643890"/>
            <a:chOff x="1666" y="3030"/>
            <a:chExt cx="16386" cy="1014"/>
          </a:xfrm>
        </p:grpSpPr>
        <p:grpSp>
          <p:nvGrpSpPr>
            <p:cNvPr id="7" name="组合 6"/>
            <p:cNvGrpSpPr/>
            <p:nvPr/>
          </p:nvGrpSpPr>
          <p:grpSpPr>
            <a:xfrm>
              <a:off x="1666" y="3030"/>
              <a:ext cx="4062" cy="1014"/>
              <a:chOff x="2187" y="1676"/>
              <a:chExt cx="4062" cy="1014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2711" y="1676"/>
                <a:ext cx="3013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rgbClr val="17232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01.Enter title</a:t>
                </a:r>
                <a:endParaRPr lang="en-US" altLang="zh-CN" sz="20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187" y="2304"/>
                <a:ext cx="4062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Everyone has their own dreams</a:t>
                </a: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。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9790" y="3030"/>
              <a:ext cx="4062" cy="1014"/>
              <a:chOff x="2187" y="4320"/>
              <a:chExt cx="4062" cy="1014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2712" y="4320"/>
                <a:ext cx="3013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rgbClr val="17232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03.Enter title</a:t>
                </a:r>
                <a:endParaRPr lang="en-US" altLang="zh-CN" sz="20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187" y="4948"/>
                <a:ext cx="4062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Everyone has their own dreams</a:t>
                </a: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。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728" y="3030"/>
              <a:ext cx="4062" cy="1014"/>
              <a:chOff x="2187" y="3019"/>
              <a:chExt cx="4062" cy="1014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2712" y="3019"/>
                <a:ext cx="3013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rgbClr val="17232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02.Enter title</a:t>
                </a:r>
                <a:endParaRPr lang="en-US" altLang="zh-CN" sz="20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187" y="3647"/>
                <a:ext cx="4062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Everyone has their own dreams</a:t>
                </a: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。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3990" y="3030"/>
              <a:ext cx="4062" cy="1014"/>
              <a:chOff x="2187" y="5663"/>
              <a:chExt cx="4062" cy="1014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2712" y="5663"/>
                <a:ext cx="3013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rgbClr val="17232E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04.Enter title</a:t>
                </a:r>
                <a:endParaRPr lang="en-US" altLang="zh-CN" sz="20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2187" y="6291"/>
                <a:ext cx="4062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Everyone has their own dreams</a:t>
                </a:r>
                <a:r>
                  <a:rPr lang="zh-CN" altLang="en-US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。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5c0f1bb30d9b4"/>
          <p:cNvPicPr>
            <a:picLocks noChangeAspect="1"/>
          </p:cNvPicPr>
          <p:nvPr/>
        </p:nvPicPr>
        <p:blipFill>
          <a:blip r:embed="rId1">
            <a:lum bright="72000"/>
          </a:blip>
          <a:srcRect/>
          <a:stretch>
            <a:fillRect/>
          </a:stretch>
        </p:blipFill>
        <p:spPr>
          <a:xfrm>
            <a:off x="-635" y="8890"/>
            <a:ext cx="12202795" cy="686689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31520" y="1592580"/>
            <a:ext cx="11470698" cy="3699627"/>
            <a:chOff x="2649" y="2733"/>
            <a:chExt cx="16545" cy="5336"/>
          </a:xfrm>
        </p:grpSpPr>
        <p:pic>
          <p:nvPicPr>
            <p:cNvPr id="6" name="图片 5" descr="5c0f1bb30d9b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5483" y="2733"/>
              <a:ext cx="13711" cy="5335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5483" y="2734"/>
              <a:ext cx="13711" cy="5335"/>
            </a:xfrm>
            <a:prstGeom prst="rect">
              <a:avLst/>
            </a:prstGeom>
            <a:solidFill>
              <a:srgbClr val="035AAE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10" name="泪滴形 9"/>
            <p:cNvSpPr/>
            <p:nvPr/>
          </p:nvSpPr>
          <p:spPr>
            <a:xfrm rot="10800000" flipH="1">
              <a:off x="2649" y="2733"/>
              <a:ext cx="5335" cy="5335"/>
            </a:xfrm>
            <a:prstGeom prst="teardrop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239520" y="2644775"/>
            <a:ext cx="26555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i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01</a:t>
            </a:r>
            <a:endParaRPr lang="en-US" altLang="zh-CN" sz="9600" b="1" i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03900" y="2992120"/>
            <a:ext cx="29140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Enter title</a:t>
            </a:r>
            <a:endParaRPr lang="en-US" altLang="zh-CN" sz="40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c0e7a593ada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430" y="-4445"/>
            <a:ext cx="12214860" cy="6882130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>
            <a:off x="-11430" y="1851025"/>
            <a:ext cx="5590540" cy="3723005"/>
          </a:xfrm>
          <a:custGeom>
            <a:avLst/>
            <a:gdLst>
              <a:gd name="connsiteX0" fmla="*/ 0 w 9468"/>
              <a:gd name="connsiteY0" fmla="*/ 10 h 5863"/>
              <a:gd name="connsiteX1" fmla="*/ 7014 w 9468"/>
              <a:gd name="connsiteY1" fmla="*/ 0 h 5863"/>
              <a:gd name="connsiteX2" fmla="*/ 9468 w 9468"/>
              <a:gd name="connsiteY2" fmla="*/ 5863 h 5863"/>
              <a:gd name="connsiteX3" fmla="*/ 0 w 9468"/>
              <a:gd name="connsiteY3" fmla="*/ 5859 h 5863"/>
              <a:gd name="connsiteX4" fmla="*/ 0 w 9468"/>
              <a:gd name="connsiteY4" fmla="*/ 10 h 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8" h="5863">
                <a:moveTo>
                  <a:pt x="0" y="10"/>
                </a:moveTo>
                <a:lnTo>
                  <a:pt x="7014" y="0"/>
                </a:lnTo>
                <a:lnTo>
                  <a:pt x="9468" y="5863"/>
                </a:lnTo>
                <a:lnTo>
                  <a:pt x="0" y="5859"/>
                </a:lnTo>
                <a:lnTo>
                  <a:pt x="0" y="10"/>
                </a:lnTo>
                <a:close/>
              </a:path>
            </a:pathLst>
          </a:custGeom>
          <a:solidFill>
            <a:srgbClr val="9D2323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 flipH="1">
            <a:off x="6612255" y="1850390"/>
            <a:ext cx="5591175" cy="3723640"/>
          </a:xfrm>
          <a:custGeom>
            <a:avLst/>
            <a:gdLst>
              <a:gd name="connsiteX0" fmla="*/ 0 w 9468"/>
              <a:gd name="connsiteY0" fmla="*/ 10 h 5863"/>
              <a:gd name="connsiteX1" fmla="*/ 7014 w 9468"/>
              <a:gd name="connsiteY1" fmla="*/ 0 h 5863"/>
              <a:gd name="connsiteX2" fmla="*/ 9468 w 9468"/>
              <a:gd name="connsiteY2" fmla="*/ 5863 h 5863"/>
              <a:gd name="connsiteX3" fmla="*/ 0 w 9468"/>
              <a:gd name="connsiteY3" fmla="*/ 5859 h 5863"/>
              <a:gd name="connsiteX4" fmla="*/ 0 w 9468"/>
              <a:gd name="connsiteY4" fmla="*/ 10 h 5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68" h="5863">
                <a:moveTo>
                  <a:pt x="0" y="10"/>
                </a:moveTo>
                <a:lnTo>
                  <a:pt x="7014" y="0"/>
                </a:lnTo>
                <a:lnTo>
                  <a:pt x="9468" y="5863"/>
                </a:lnTo>
                <a:lnTo>
                  <a:pt x="0" y="5859"/>
                </a:lnTo>
                <a:lnTo>
                  <a:pt x="0" y="10"/>
                </a:lnTo>
                <a:close/>
              </a:path>
            </a:pathLst>
          </a:custGeom>
          <a:solidFill>
            <a:srgbClr val="035AAE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40050" y="1586230"/>
            <a:ext cx="1678940" cy="537845"/>
          </a:xfrm>
          <a:prstGeom prst="rect">
            <a:avLst/>
          </a:prstGeom>
          <a:solidFill>
            <a:srgbClr val="03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21575" y="1586230"/>
            <a:ext cx="1678940" cy="537845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33120" y="2584450"/>
            <a:ext cx="3680460" cy="2254885"/>
            <a:chOff x="10475" y="2827"/>
            <a:chExt cx="5796" cy="3551"/>
          </a:xfrm>
        </p:grpSpPr>
        <p:sp>
          <p:nvSpPr>
            <p:cNvPr id="13" name="文本框 12"/>
            <p:cNvSpPr txBox="1"/>
            <p:nvPr/>
          </p:nvSpPr>
          <p:spPr>
            <a:xfrm>
              <a:off x="10475" y="4199"/>
              <a:ext cx="4482" cy="21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2495">
                <a:spcBef>
                  <a:spcPct val="20000"/>
                </a:spcBef>
                <a:defRPr/>
              </a:pPr>
              <a:r>
                <a:rPr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  </a:r>
              <a:endParaRPr 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503" y="2827"/>
              <a:ext cx="5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DANJICICHUSHURUBIAOTI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475" y="3358"/>
              <a:ext cx="5796" cy="4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Simple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A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tmosphere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U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niversal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emplate</a:t>
              </a:r>
              <a:endPara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002905" y="2584450"/>
            <a:ext cx="3680460" cy="2327910"/>
            <a:chOff x="10475" y="2827"/>
            <a:chExt cx="5796" cy="3666"/>
          </a:xfrm>
        </p:grpSpPr>
        <p:sp>
          <p:nvSpPr>
            <p:cNvPr id="9" name="文本框 8"/>
            <p:cNvSpPr txBox="1"/>
            <p:nvPr/>
          </p:nvSpPr>
          <p:spPr>
            <a:xfrm>
              <a:off x="10475" y="4199"/>
              <a:ext cx="4482" cy="22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2495">
                <a:spcBef>
                  <a:spcPct val="20000"/>
                </a:spcBef>
                <a:defRPr/>
              </a:pPr>
              <a:r>
                <a:rPr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</a:t>
              </a:r>
              <a:endPara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  <a:p>
              <a:pPr defTabSz="912495">
                <a:spcBef>
                  <a:spcPct val="20000"/>
                </a:spcBef>
                <a:defRPr/>
              </a:pPr>
              <a:endPara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  <a:p>
              <a:pPr defTabSz="912495">
                <a:spcBef>
                  <a:spcPct val="20000"/>
                </a:spcBef>
                <a:defRPr/>
              </a:pPr>
              <a:r>
                <a:rPr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</a:t>
              </a:r>
              <a:endParaRPr 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503" y="2827"/>
              <a:ext cx="5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DANJICICHUSHURUBIAOTI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475" y="3358"/>
              <a:ext cx="5796" cy="4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Simple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A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tmosphere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U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niversal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emplate</a:t>
              </a:r>
              <a:endPara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39" name="TextBox 13"/>
          <p:cNvSpPr txBox="1"/>
          <p:nvPr/>
        </p:nvSpPr>
        <p:spPr>
          <a:xfrm>
            <a:off x="3070860" y="1624330"/>
            <a:ext cx="1417320" cy="4616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en-US" sz="3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TITLE</a:t>
            </a:r>
            <a:endParaRPr lang="en-US" sz="30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7652385" y="1624330"/>
            <a:ext cx="1417320" cy="4616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en-US" sz="3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TITLE</a:t>
            </a:r>
            <a:endParaRPr lang="en-US" sz="30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10" grpId="0" animBg="1"/>
      <p:bldP spid="6" grpId="0" animBg="1"/>
      <p:bldP spid="39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0160" y="525780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pic>
        <p:nvPicPr>
          <p:cNvPr id="6" name="图片 5" descr="5c0f1bb30d9b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394460" y="1852295"/>
            <a:ext cx="4126230" cy="412623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520690" y="1852295"/>
            <a:ext cx="6685280" cy="4126230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769610" y="3140075"/>
            <a:ext cx="5281295" cy="22491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</a:r>
            <a:endParaRPr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endParaRPr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</a:r>
            <a:endParaRPr 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1210" y="5389245"/>
            <a:ext cx="1742440" cy="589280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769610" y="2347595"/>
            <a:ext cx="3680460" cy="643255"/>
            <a:chOff x="9086" y="3325"/>
            <a:chExt cx="5796" cy="1013"/>
          </a:xfrm>
        </p:grpSpPr>
        <p:sp>
          <p:nvSpPr>
            <p:cNvPr id="18" name="文本框 17"/>
            <p:cNvSpPr txBox="1"/>
            <p:nvPr/>
          </p:nvSpPr>
          <p:spPr>
            <a:xfrm>
              <a:off x="9086" y="3325"/>
              <a:ext cx="5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DANJICICHUSHURUBIAOTI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086" y="3856"/>
              <a:ext cx="5796" cy="4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Simple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A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tmosphere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U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niversal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emplate</a:t>
              </a:r>
              <a:endPara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0160" y="525780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435100" y="4044315"/>
            <a:ext cx="9321800" cy="2841625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1" name="五角星 10"/>
          <p:cNvSpPr/>
          <p:nvPr/>
        </p:nvSpPr>
        <p:spPr>
          <a:xfrm>
            <a:off x="2459355" y="4633595"/>
            <a:ext cx="605790" cy="605790"/>
          </a:xfrm>
          <a:prstGeom prst="star5">
            <a:avLst/>
          </a:prstGeom>
          <a:noFill/>
          <a:ln w="28575" cmpd="sng">
            <a:solidFill>
              <a:srgbClr val="FAFAF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2" name="椭圆形标注 11"/>
          <p:cNvSpPr/>
          <p:nvPr/>
        </p:nvSpPr>
        <p:spPr>
          <a:xfrm>
            <a:off x="4760595" y="4755515"/>
            <a:ext cx="539750" cy="411480"/>
          </a:xfrm>
          <a:prstGeom prst="wedgeEllipseCallout">
            <a:avLst/>
          </a:prstGeom>
          <a:noFill/>
          <a:ln w="28575" cmpd="sng">
            <a:solidFill>
              <a:srgbClr val="FAFAF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3" name="环形箭头 12"/>
          <p:cNvSpPr/>
          <p:nvPr/>
        </p:nvSpPr>
        <p:spPr>
          <a:xfrm rot="16200000">
            <a:off x="7018655" y="4690110"/>
            <a:ext cx="615315" cy="61849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70159"/>
              <a:gd name="adj5" fmla="val 12500"/>
            </a:avLst>
          </a:prstGeom>
          <a:noFill/>
          <a:ln w="19050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印品黑体" panose="00000500000000000000" pitchFamily="2" charset="-122"/>
            </a:endParaRPr>
          </a:p>
        </p:txBody>
      </p:sp>
      <p:sp>
        <p:nvSpPr>
          <p:cNvPr id="14" name="流程图: 多文档 13"/>
          <p:cNvSpPr/>
          <p:nvPr/>
        </p:nvSpPr>
        <p:spPr>
          <a:xfrm>
            <a:off x="9203690" y="4730750"/>
            <a:ext cx="685165" cy="538480"/>
          </a:xfrm>
          <a:prstGeom prst="flowChartMultidocument">
            <a:avLst/>
          </a:prstGeom>
          <a:noFill/>
          <a:ln w="22225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152015" y="2235200"/>
            <a:ext cx="1351280" cy="1492885"/>
            <a:chOff x="3200" y="3651"/>
            <a:chExt cx="2128" cy="2351"/>
          </a:xfrm>
        </p:grpSpPr>
        <p:sp>
          <p:nvSpPr>
            <p:cNvPr id="32" name="TextBox 13"/>
            <p:cNvSpPr txBox="1"/>
            <p:nvPr/>
          </p:nvSpPr>
          <p:spPr>
            <a:xfrm>
              <a:off x="3391" y="3651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35AA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rgbClr val="035AAE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3200" y="4142"/>
              <a:ext cx="2128" cy="18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lawyerEveryone has their own dreams, I am the same. </a:t>
              </a:r>
              <a:endParaRPr lang="en-US" altLang="zh-CN" sz="1000" dirty="0">
                <a:solidFill>
                  <a:srgbClr val="445469"/>
                </a:solidFill>
                <a:latin typeface="Arial" panose="020B0604020202020204" pitchFamily="34" charset="0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54830" y="2235200"/>
            <a:ext cx="1351280" cy="1492885"/>
            <a:chOff x="3200" y="3651"/>
            <a:chExt cx="2128" cy="2351"/>
          </a:xfrm>
        </p:grpSpPr>
        <p:sp>
          <p:nvSpPr>
            <p:cNvPr id="15" name="TextBox 13"/>
            <p:cNvSpPr txBox="1"/>
            <p:nvPr/>
          </p:nvSpPr>
          <p:spPr>
            <a:xfrm>
              <a:off x="3391" y="3651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9D2323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3200" y="4142"/>
              <a:ext cx="2128" cy="18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lawyerEveryone has their own dreams, I am the same. </a:t>
              </a:r>
              <a:endParaRPr lang="en-US" altLang="zh-CN" sz="1000" dirty="0">
                <a:solidFill>
                  <a:srgbClr val="445469"/>
                </a:solidFill>
                <a:latin typeface="Arial" panose="020B0604020202020204" pitchFamily="34" charset="0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650990" y="2235200"/>
            <a:ext cx="1351280" cy="1492885"/>
            <a:chOff x="3200" y="3651"/>
            <a:chExt cx="2128" cy="2351"/>
          </a:xfrm>
        </p:grpSpPr>
        <p:sp>
          <p:nvSpPr>
            <p:cNvPr id="18" name="TextBox 13"/>
            <p:cNvSpPr txBox="1"/>
            <p:nvPr/>
          </p:nvSpPr>
          <p:spPr>
            <a:xfrm>
              <a:off x="3391" y="3651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35AA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rgbClr val="035AAE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3200" y="4142"/>
              <a:ext cx="2128" cy="18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lawyerEveryone has their own dreams, I am the same. </a:t>
              </a:r>
              <a:endParaRPr lang="en-US" altLang="zh-CN" sz="1000" dirty="0">
                <a:solidFill>
                  <a:srgbClr val="445469"/>
                </a:solidFill>
                <a:latin typeface="Arial" panose="020B0604020202020204" pitchFamily="34" charset="0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70950" y="2235200"/>
            <a:ext cx="1351280" cy="1492885"/>
            <a:chOff x="3200" y="3651"/>
            <a:chExt cx="2128" cy="2351"/>
          </a:xfrm>
        </p:grpSpPr>
        <p:sp>
          <p:nvSpPr>
            <p:cNvPr id="21" name="TextBox 13"/>
            <p:cNvSpPr txBox="1"/>
            <p:nvPr/>
          </p:nvSpPr>
          <p:spPr>
            <a:xfrm>
              <a:off x="3391" y="3651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9D2323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3200" y="4142"/>
              <a:ext cx="2128" cy="18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lawyerEveryone has their own dreams, I am the same. </a:t>
              </a:r>
              <a:endParaRPr lang="en-US" altLang="zh-CN" sz="1000" dirty="0">
                <a:solidFill>
                  <a:srgbClr val="445469"/>
                </a:solidFill>
                <a:latin typeface="Arial" panose="020B0604020202020204" pitchFamily="34" charset="0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435100" y="6482080"/>
            <a:ext cx="9321800" cy="403860"/>
          </a:xfrm>
          <a:prstGeom prst="rect">
            <a:avLst/>
          </a:prstGeom>
          <a:solidFill>
            <a:srgbClr val="03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208530" y="5641975"/>
            <a:ext cx="1108075" cy="2457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TITLE</a:t>
            </a:r>
            <a:endParaRPr lang="en-US" sz="16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4476750" y="5641975"/>
            <a:ext cx="1108075" cy="2457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TITLE</a:t>
            </a:r>
            <a:endParaRPr lang="en-US" sz="16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772910" y="5641975"/>
            <a:ext cx="1108075" cy="2457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TITLE</a:t>
            </a:r>
            <a:endParaRPr lang="en-US" sz="16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992870" y="5641975"/>
            <a:ext cx="1108075" cy="2457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TITLE</a:t>
            </a:r>
            <a:endParaRPr lang="en-US" sz="16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5c0f1bb30daa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0160" y="1661795"/>
            <a:ext cx="9144000" cy="2240915"/>
          </a:xfrm>
          <a:prstGeom prst="rect">
            <a:avLst/>
          </a:prstGeom>
        </p:spPr>
      </p:pic>
      <p:sp>
        <p:nvSpPr>
          <p:cNvPr id="9" name="任意多边形 8"/>
          <p:cNvSpPr/>
          <p:nvPr/>
        </p:nvSpPr>
        <p:spPr>
          <a:xfrm>
            <a:off x="5019675" y="-19050"/>
            <a:ext cx="7176770" cy="6885305"/>
          </a:xfrm>
          <a:custGeom>
            <a:avLst/>
            <a:gdLst>
              <a:gd name="connsiteX0" fmla="*/ 2817 w 10528"/>
              <a:gd name="connsiteY0" fmla="*/ 26 h 10843"/>
              <a:gd name="connsiteX1" fmla="*/ 10528 w 10528"/>
              <a:gd name="connsiteY1" fmla="*/ 0 h 10843"/>
              <a:gd name="connsiteX2" fmla="*/ 10528 w 10528"/>
              <a:gd name="connsiteY2" fmla="*/ 10843 h 10843"/>
              <a:gd name="connsiteX3" fmla="*/ 0 w 10528"/>
              <a:gd name="connsiteY3" fmla="*/ 10843 h 10843"/>
              <a:gd name="connsiteX4" fmla="*/ 2817 w 10528"/>
              <a:gd name="connsiteY4" fmla="*/ 26 h 10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28" h="10843">
                <a:moveTo>
                  <a:pt x="2817" y="26"/>
                </a:moveTo>
                <a:lnTo>
                  <a:pt x="10528" y="0"/>
                </a:lnTo>
                <a:lnTo>
                  <a:pt x="10528" y="10843"/>
                </a:lnTo>
                <a:lnTo>
                  <a:pt x="0" y="10843"/>
                </a:lnTo>
                <a:lnTo>
                  <a:pt x="2817" y="26"/>
                </a:lnTo>
                <a:close/>
              </a:path>
            </a:pathLst>
          </a:cu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5019675" y="-21590"/>
            <a:ext cx="7176770" cy="6887845"/>
          </a:xfrm>
          <a:custGeom>
            <a:avLst/>
            <a:gdLst>
              <a:gd name="connsiteX0" fmla="*/ 11294 w 11302"/>
              <a:gd name="connsiteY0" fmla="*/ 0 h 10847"/>
              <a:gd name="connsiteX1" fmla="*/ 11302 w 11302"/>
              <a:gd name="connsiteY1" fmla="*/ 4 h 10847"/>
              <a:gd name="connsiteX2" fmla="*/ 11302 w 11302"/>
              <a:gd name="connsiteY2" fmla="*/ 10847 h 10847"/>
              <a:gd name="connsiteX3" fmla="*/ 0 w 11302"/>
              <a:gd name="connsiteY3" fmla="*/ 10847 h 10847"/>
              <a:gd name="connsiteX4" fmla="*/ 11294 w 11302"/>
              <a:gd name="connsiteY4" fmla="*/ 0 h 10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02" h="10847">
                <a:moveTo>
                  <a:pt x="11294" y="0"/>
                </a:moveTo>
                <a:lnTo>
                  <a:pt x="11302" y="4"/>
                </a:lnTo>
                <a:lnTo>
                  <a:pt x="11302" y="10847"/>
                </a:lnTo>
                <a:lnTo>
                  <a:pt x="0" y="10847"/>
                </a:lnTo>
                <a:lnTo>
                  <a:pt x="11294" y="0"/>
                </a:lnTo>
                <a:close/>
              </a:path>
            </a:pathLst>
          </a:custGeom>
          <a:solidFill>
            <a:srgbClr val="03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-10160" y="525780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55815" y="1826895"/>
            <a:ext cx="3680460" cy="3369310"/>
            <a:chOff x="10475" y="2827"/>
            <a:chExt cx="5796" cy="5306"/>
          </a:xfrm>
        </p:grpSpPr>
        <p:sp>
          <p:nvSpPr>
            <p:cNvPr id="13" name="文本框 12"/>
            <p:cNvSpPr txBox="1"/>
            <p:nvPr/>
          </p:nvSpPr>
          <p:spPr>
            <a:xfrm>
              <a:off x="10475" y="4213"/>
              <a:ext cx="5486" cy="39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  </a:r>
              <a:endPara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endParaRPr 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</a:endParaRPr>
            </a:p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</a:t>
              </a:r>
              <a:endParaRPr 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503" y="2827"/>
              <a:ext cx="5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DANJICICHUSHURUBIAOTI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475" y="3358"/>
              <a:ext cx="5796" cy="4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Simple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A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tmosphere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U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niversal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emplate</a:t>
              </a:r>
              <a:endPara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33" name="TextBox 13"/>
          <p:cNvSpPr txBox="1"/>
          <p:nvPr/>
        </p:nvSpPr>
        <p:spPr>
          <a:xfrm>
            <a:off x="891540" y="4281170"/>
            <a:ext cx="3965575" cy="18002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</a:t>
            </a:r>
            <a:endParaRPr sz="10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.</a:t>
            </a: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5c0f1bb30d9b4"/>
          <p:cNvPicPr>
            <a:picLocks noChangeAspect="1"/>
          </p:cNvPicPr>
          <p:nvPr/>
        </p:nvPicPr>
        <p:blipFill>
          <a:blip r:embed="rId1">
            <a:lum bright="72000"/>
          </a:blip>
          <a:srcRect/>
          <a:stretch>
            <a:fillRect/>
          </a:stretch>
        </p:blipFill>
        <p:spPr>
          <a:xfrm>
            <a:off x="-635" y="8890"/>
            <a:ext cx="12202795" cy="686689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31520" y="1592580"/>
            <a:ext cx="11470698" cy="3699627"/>
            <a:chOff x="2649" y="2733"/>
            <a:chExt cx="16545" cy="5336"/>
          </a:xfrm>
        </p:grpSpPr>
        <p:pic>
          <p:nvPicPr>
            <p:cNvPr id="6" name="图片 5" descr="5c0f1bb30d9b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5483" y="2733"/>
              <a:ext cx="13711" cy="5335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5483" y="2734"/>
              <a:ext cx="13711" cy="5335"/>
            </a:xfrm>
            <a:prstGeom prst="rect">
              <a:avLst/>
            </a:prstGeom>
            <a:solidFill>
              <a:srgbClr val="035AAE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10" name="泪滴形 9"/>
            <p:cNvSpPr/>
            <p:nvPr/>
          </p:nvSpPr>
          <p:spPr>
            <a:xfrm rot="10800000" flipH="1">
              <a:off x="2649" y="2733"/>
              <a:ext cx="5335" cy="5335"/>
            </a:xfrm>
            <a:prstGeom prst="teardrop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239520" y="2644775"/>
            <a:ext cx="26555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i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02</a:t>
            </a:r>
            <a:endParaRPr lang="en-US" altLang="zh-CN" sz="9600" b="1" i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03900" y="2992120"/>
            <a:ext cx="29140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Enter title</a:t>
            </a:r>
            <a:endParaRPr lang="en-US" altLang="zh-CN" sz="40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5c0f1bb30daa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970" y="-4445"/>
            <a:ext cx="12210415" cy="68668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3970" y="501015"/>
            <a:ext cx="12230100" cy="3714115"/>
          </a:xfrm>
          <a:prstGeom prst="rect">
            <a:avLst/>
          </a:prstGeom>
          <a:solidFill>
            <a:srgbClr val="9D2323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19050" y="4215765"/>
            <a:ext cx="12230100" cy="1626235"/>
          </a:xfrm>
          <a:prstGeom prst="rect">
            <a:avLst/>
          </a:prstGeom>
          <a:solidFill>
            <a:srgbClr val="035AAE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431030" y="3752215"/>
            <a:ext cx="3320415" cy="947420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780405" y="2134235"/>
            <a:ext cx="1565275" cy="1124585"/>
            <a:chOff x="1663" y="4973"/>
            <a:chExt cx="2465" cy="1771"/>
          </a:xfrm>
        </p:grpSpPr>
        <p:sp>
          <p:nvSpPr>
            <p:cNvPr id="32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1663" y="5484"/>
              <a:ext cx="2465" cy="12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Everyone has their own dreams, I am the same. </a:t>
              </a:r>
              <a:endParaRPr 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sp>
        <p:nvSpPr>
          <p:cNvPr id="13" name="五角星 12"/>
          <p:cNvSpPr/>
          <p:nvPr/>
        </p:nvSpPr>
        <p:spPr>
          <a:xfrm>
            <a:off x="6359525" y="1554480"/>
            <a:ext cx="407035" cy="407035"/>
          </a:xfrm>
          <a:prstGeom prst="star5">
            <a:avLst/>
          </a:prstGeom>
          <a:noFill/>
          <a:ln w="28575" cmpd="sng">
            <a:solidFill>
              <a:srgbClr val="FAFAF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5" name="椭圆形标注 14"/>
          <p:cNvSpPr/>
          <p:nvPr/>
        </p:nvSpPr>
        <p:spPr>
          <a:xfrm>
            <a:off x="8289290" y="1598930"/>
            <a:ext cx="417195" cy="318135"/>
          </a:xfrm>
          <a:prstGeom prst="wedgeEllipseCallout">
            <a:avLst/>
          </a:prstGeom>
          <a:noFill/>
          <a:ln w="28575" cmpd="sng">
            <a:solidFill>
              <a:srgbClr val="FAFAF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29" name="流程图: 多文档 28"/>
          <p:cNvSpPr/>
          <p:nvPr/>
        </p:nvSpPr>
        <p:spPr>
          <a:xfrm>
            <a:off x="10208260" y="1568450"/>
            <a:ext cx="481330" cy="378460"/>
          </a:xfrm>
          <a:prstGeom prst="flowChartMultidocument">
            <a:avLst/>
          </a:prstGeom>
          <a:noFill/>
          <a:ln w="22225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715250" y="2134235"/>
            <a:ext cx="1565275" cy="1124585"/>
            <a:chOff x="1663" y="4973"/>
            <a:chExt cx="2465" cy="1771"/>
          </a:xfrm>
        </p:grpSpPr>
        <p:sp>
          <p:nvSpPr>
            <p:cNvPr id="34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13"/>
            <p:cNvSpPr txBox="1"/>
            <p:nvPr/>
          </p:nvSpPr>
          <p:spPr>
            <a:xfrm>
              <a:off x="1663" y="5484"/>
              <a:ext cx="2465" cy="12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Everyone has their own dreams, I am the same. </a:t>
              </a:r>
              <a:endParaRPr 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666605" y="2134235"/>
            <a:ext cx="1565275" cy="1124585"/>
            <a:chOff x="1663" y="4973"/>
            <a:chExt cx="2465" cy="1771"/>
          </a:xfrm>
        </p:grpSpPr>
        <p:sp>
          <p:nvSpPr>
            <p:cNvPr id="37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3"/>
            <p:cNvSpPr txBox="1"/>
            <p:nvPr/>
          </p:nvSpPr>
          <p:spPr>
            <a:xfrm>
              <a:off x="1663" y="5484"/>
              <a:ext cx="2465" cy="12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Everyone has their own dreams, I am the same. </a:t>
              </a:r>
              <a:endParaRPr 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sp>
        <p:nvSpPr>
          <p:cNvPr id="39" name="TextBox 13"/>
          <p:cNvSpPr txBox="1"/>
          <p:nvPr/>
        </p:nvSpPr>
        <p:spPr>
          <a:xfrm>
            <a:off x="5392420" y="3949065"/>
            <a:ext cx="1417320" cy="553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en-US" sz="3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TITLE</a:t>
            </a:r>
            <a:endParaRPr lang="en-US" sz="36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820670" y="4910455"/>
            <a:ext cx="295973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+</a:t>
            </a:r>
            <a:r>
              <a: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</a:t>
            </a:r>
            <a:r>
              <a:rPr 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534785" y="4910455"/>
            <a:ext cx="295973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+</a:t>
            </a:r>
            <a:r>
              <a: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</a:t>
            </a:r>
            <a:r>
              <a:rPr 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pic>
        <p:nvPicPr>
          <p:cNvPr id="22" name="图片 21" descr="5c0f1bb30d9b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16940" y="429663"/>
            <a:ext cx="3786677" cy="3786677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3" grpId="0" animBg="1"/>
      <p:bldP spid="15" grpId="0" animBg="1"/>
      <p:bldP spid="29" grpId="0" animBg="1"/>
      <p:bldP spid="39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0160" y="525780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aphicFrame>
        <p:nvGraphicFramePr>
          <p:cNvPr id="6" name="图表 5"/>
          <p:cNvGraphicFramePr/>
          <p:nvPr/>
        </p:nvGraphicFramePr>
        <p:xfrm>
          <a:off x="1116330" y="2477135"/>
          <a:ext cx="4937760" cy="3049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矩形 8"/>
          <p:cNvSpPr/>
          <p:nvPr/>
        </p:nvSpPr>
        <p:spPr>
          <a:xfrm>
            <a:off x="6685280" y="1606550"/>
            <a:ext cx="4185920" cy="3034030"/>
          </a:xfrm>
          <a:prstGeom prst="rect">
            <a:avLst/>
          </a:prstGeom>
          <a:noFill/>
          <a:ln w="28575" cmpd="sng">
            <a:solidFill>
              <a:srgbClr val="9D232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899910" y="1812925"/>
            <a:ext cx="3756025" cy="2621280"/>
            <a:chOff x="10475" y="2827"/>
            <a:chExt cx="5796" cy="4128"/>
          </a:xfrm>
        </p:grpSpPr>
        <p:sp>
          <p:nvSpPr>
            <p:cNvPr id="15" name="文本框 14"/>
            <p:cNvSpPr txBox="1"/>
            <p:nvPr/>
          </p:nvSpPr>
          <p:spPr>
            <a:xfrm>
              <a:off x="10475" y="3976"/>
              <a:ext cx="5680" cy="29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  </a:r>
              <a:endPara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endParaRPr 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</a:endParaRPr>
            </a:p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</a:t>
              </a:r>
              <a:endParaRPr 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503" y="2827"/>
              <a:ext cx="5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600" b="1" dirty="0">
                  <a:solidFill>
                    <a:srgbClr val="9D2323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DANJICICHUSHURUBIAOTI</a:t>
              </a:r>
              <a:endParaRPr lang="en-US" altLang="zh-CN" sz="16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475" y="3358"/>
              <a:ext cx="5574" cy="4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Simple </a:t>
              </a:r>
              <a:r>
                <a:rPr lang="en-US" altLang="zh-CN" sz="14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A</a:t>
              </a:r>
              <a:r>
                <a:rPr lang="zh-CN" altLang="en-US" sz="14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tmosphere </a:t>
              </a:r>
              <a:r>
                <a:rPr lang="en-US" altLang="zh-CN" sz="14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U</a:t>
              </a:r>
              <a:r>
                <a:rPr lang="zh-CN" altLang="en-US" sz="14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niversal </a:t>
              </a:r>
              <a:r>
                <a:rPr lang="en-US" altLang="zh-CN" sz="14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</a:t>
              </a:r>
              <a:r>
                <a:rPr lang="zh-CN" altLang="en-US" sz="1400" dirty="0">
                  <a:solidFill>
                    <a:srgbClr val="17232E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emplate</a:t>
              </a:r>
              <a:endParaRPr lang="zh-CN" altLang="en-US" sz="1400" dirty="0">
                <a:solidFill>
                  <a:srgbClr val="17232E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6694170" y="4848225"/>
            <a:ext cx="4185920" cy="728345"/>
          </a:xfrm>
          <a:prstGeom prst="rect">
            <a:avLst/>
          </a:prstGeom>
          <a:noFill/>
          <a:ln w="28575" cmpd="sng">
            <a:solidFill>
              <a:srgbClr val="035AA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02120" y="4986655"/>
            <a:ext cx="3970655" cy="4183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b="1" i="1" dirty="0">
                <a:solidFill>
                  <a:srgbClr val="035AAE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</a:t>
            </a:r>
            <a:endParaRPr lang="zh-CN" b="1" i="1" dirty="0">
              <a:solidFill>
                <a:srgbClr val="035AAE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9" grpId="0" animBg="1"/>
      <p:bldP spid="17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0160" y="525780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aphicFrame>
        <p:nvGraphicFramePr>
          <p:cNvPr id="6" name="图表 5"/>
          <p:cNvGraphicFramePr/>
          <p:nvPr/>
        </p:nvGraphicFramePr>
        <p:xfrm>
          <a:off x="5995670" y="1925955"/>
          <a:ext cx="4977765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矩形 8"/>
          <p:cNvSpPr/>
          <p:nvPr/>
        </p:nvSpPr>
        <p:spPr>
          <a:xfrm>
            <a:off x="1410970" y="2505075"/>
            <a:ext cx="4185920" cy="1248410"/>
          </a:xfrm>
          <a:prstGeom prst="rect">
            <a:avLst/>
          </a:prstGeom>
          <a:noFill/>
          <a:ln w="28575" cmpd="sng">
            <a:solidFill>
              <a:srgbClr val="9D232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10970" y="4191000"/>
            <a:ext cx="4185920" cy="1248410"/>
          </a:xfrm>
          <a:prstGeom prst="rect">
            <a:avLst/>
          </a:prstGeom>
          <a:noFill/>
          <a:ln w="28575" cmpd="sng">
            <a:solidFill>
              <a:srgbClr val="035AA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583690" y="2766695"/>
            <a:ext cx="3888105" cy="705485"/>
            <a:chOff x="1990" y="4973"/>
            <a:chExt cx="6123" cy="1111"/>
          </a:xfrm>
        </p:grpSpPr>
        <p:sp>
          <p:nvSpPr>
            <p:cNvPr id="32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9D2323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1991" y="5484"/>
              <a:ext cx="6122" cy="6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rgbClr val="222A37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endParaRPr lang="en-US" altLang="zh-CN" sz="1000" dirty="0">
                <a:solidFill>
                  <a:srgbClr val="222A37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59560" y="4453255"/>
            <a:ext cx="3888105" cy="705485"/>
            <a:chOff x="1990" y="4973"/>
            <a:chExt cx="6123" cy="1111"/>
          </a:xfrm>
        </p:grpSpPr>
        <p:sp>
          <p:nvSpPr>
            <p:cNvPr id="12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35AA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rgbClr val="035AAE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991" y="5484"/>
              <a:ext cx="6122" cy="6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rgbClr val="222A37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endParaRPr lang="en-US" altLang="zh-CN" sz="1000" dirty="0">
                <a:solidFill>
                  <a:srgbClr val="222A37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sp>
        <p:nvSpPr>
          <p:cNvPr id="14" name="环形箭头 13"/>
          <p:cNvSpPr/>
          <p:nvPr/>
        </p:nvSpPr>
        <p:spPr>
          <a:xfrm rot="17220000">
            <a:off x="7509510" y="2818130"/>
            <a:ext cx="1950085" cy="1950085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778597"/>
              <a:gd name="adj5" fmla="val 12500"/>
            </a:avLst>
          </a:prstGeom>
          <a:solidFill>
            <a:srgbClr val="BEBE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印品黑体" panose="000005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0160" y="525780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pic>
        <p:nvPicPr>
          <p:cNvPr id="6" name="图片 5" descr="5c0e7a593ada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609840" y="-20320"/>
            <a:ext cx="4599940" cy="689927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14095" y="2212340"/>
            <a:ext cx="11195685" cy="1400810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14095" y="4181475"/>
            <a:ext cx="6595745" cy="1400810"/>
          </a:xfrm>
          <a:prstGeom prst="rect">
            <a:avLst/>
          </a:prstGeom>
          <a:solidFill>
            <a:srgbClr val="03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49730" y="2466975"/>
            <a:ext cx="5126355" cy="8915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</a:r>
            <a:endParaRPr 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49730" y="4436110"/>
            <a:ext cx="5126355" cy="89154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</a:r>
            <a:endParaRPr 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239760" y="2466975"/>
            <a:ext cx="3340100" cy="6915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lawyer, not a doctor, not actors, not even an industry. </a:t>
            </a:r>
            <a:endParaRPr 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50265" y="2044065"/>
            <a:ext cx="356870" cy="356870"/>
          </a:xfrm>
          <a:prstGeom prst="rect">
            <a:avLst/>
          </a:prstGeom>
          <a:solidFill>
            <a:srgbClr val="03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0265" y="4004310"/>
            <a:ext cx="356870" cy="356870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5c0f1bb30d9b4"/>
          <p:cNvPicPr>
            <a:picLocks noChangeAspect="1"/>
          </p:cNvPicPr>
          <p:nvPr/>
        </p:nvPicPr>
        <p:blipFill>
          <a:blip r:embed="rId1">
            <a:lum bright="72000"/>
          </a:blip>
          <a:srcRect/>
          <a:stretch>
            <a:fillRect/>
          </a:stretch>
        </p:blipFill>
        <p:spPr>
          <a:xfrm>
            <a:off x="-635" y="8890"/>
            <a:ext cx="12202795" cy="686689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31520" y="1592580"/>
            <a:ext cx="11470698" cy="3699627"/>
            <a:chOff x="2649" y="2733"/>
            <a:chExt cx="16545" cy="5336"/>
          </a:xfrm>
        </p:grpSpPr>
        <p:pic>
          <p:nvPicPr>
            <p:cNvPr id="6" name="图片 5" descr="5c0f1bb30d9b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5483" y="2733"/>
              <a:ext cx="13711" cy="5335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5483" y="2734"/>
              <a:ext cx="13711" cy="5335"/>
            </a:xfrm>
            <a:prstGeom prst="rect">
              <a:avLst/>
            </a:prstGeom>
            <a:solidFill>
              <a:srgbClr val="035AAE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10" name="泪滴形 9"/>
            <p:cNvSpPr/>
            <p:nvPr/>
          </p:nvSpPr>
          <p:spPr>
            <a:xfrm rot="10800000" flipH="1">
              <a:off x="2649" y="2733"/>
              <a:ext cx="5335" cy="5335"/>
            </a:xfrm>
            <a:prstGeom prst="teardrop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239520" y="2644775"/>
            <a:ext cx="26555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i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03</a:t>
            </a:r>
            <a:endParaRPr lang="en-US" altLang="zh-CN" sz="9600" b="1" i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03900" y="2992120"/>
            <a:ext cx="29140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Enter title</a:t>
            </a:r>
            <a:endParaRPr lang="en-US" altLang="zh-CN" sz="40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c0f1bb30da4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8890" y="5715"/>
            <a:ext cx="12211050" cy="685546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8415" y="4559935"/>
            <a:ext cx="12230100" cy="2301240"/>
          </a:xfrm>
          <a:prstGeom prst="rect">
            <a:avLst/>
          </a:prstGeom>
          <a:solidFill>
            <a:srgbClr val="035AAE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27940" y="3215005"/>
            <a:ext cx="12230100" cy="1344930"/>
          </a:xfrm>
          <a:prstGeom prst="rect">
            <a:avLst/>
          </a:prstGeom>
          <a:solidFill>
            <a:srgbClr val="9D2323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314315" y="4847590"/>
            <a:ext cx="1565275" cy="1124585"/>
            <a:chOff x="1663" y="4973"/>
            <a:chExt cx="2465" cy="1771"/>
          </a:xfrm>
        </p:grpSpPr>
        <p:sp>
          <p:nvSpPr>
            <p:cNvPr id="32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1663" y="5484"/>
              <a:ext cx="2465" cy="12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Everyone has their own dreams, I am the same. </a:t>
              </a:r>
              <a:endParaRPr 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458085" y="4847590"/>
            <a:ext cx="1565275" cy="1124585"/>
            <a:chOff x="1663" y="4973"/>
            <a:chExt cx="2465" cy="1771"/>
          </a:xfrm>
        </p:grpSpPr>
        <p:sp>
          <p:nvSpPr>
            <p:cNvPr id="7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extBox 13"/>
            <p:cNvSpPr txBox="1"/>
            <p:nvPr/>
          </p:nvSpPr>
          <p:spPr>
            <a:xfrm>
              <a:off x="1663" y="5484"/>
              <a:ext cx="2465" cy="12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Everyone has their own dreams, I am the same. </a:t>
              </a:r>
              <a:endParaRPr 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118475" y="4847590"/>
            <a:ext cx="1565275" cy="1124585"/>
            <a:chOff x="1663" y="4973"/>
            <a:chExt cx="2465" cy="1771"/>
          </a:xfrm>
        </p:grpSpPr>
        <p:sp>
          <p:nvSpPr>
            <p:cNvPr id="11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3"/>
            <p:cNvSpPr txBox="1"/>
            <p:nvPr/>
          </p:nvSpPr>
          <p:spPr>
            <a:xfrm>
              <a:off x="1663" y="5484"/>
              <a:ext cx="2465" cy="12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Everyone has their own dreams, I am the same. </a:t>
              </a:r>
              <a:endParaRPr 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sp>
        <p:nvSpPr>
          <p:cNvPr id="13" name="五角星 12"/>
          <p:cNvSpPr/>
          <p:nvPr/>
        </p:nvSpPr>
        <p:spPr>
          <a:xfrm>
            <a:off x="3037205" y="3684270"/>
            <a:ext cx="407035" cy="407035"/>
          </a:xfrm>
          <a:prstGeom prst="star5">
            <a:avLst/>
          </a:prstGeom>
          <a:noFill/>
          <a:ln w="28575" cmpd="sng">
            <a:solidFill>
              <a:srgbClr val="FAFAF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5" name="椭圆形标注 14"/>
          <p:cNvSpPr/>
          <p:nvPr/>
        </p:nvSpPr>
        <p:spPr>
          <a:xfrm>
            <a:off x="5867400" y="3773170"/>
            <a:ext cx="417195" cy="318135"/>
          </a:xfrm>
          <a:prstGeom prst="wedgeEllipseCallout">
            <a:avLst/>
          </a:prstGeom>
          <a:noFill/>
          <a:ln w="28575" cmpd="sng">
            <a:solidFill>
              <a:srgbClr val="FAFAF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29" name="流程图: 多文档 28"/>
          <p:cNvSpPr/>
          <p:nvPr/>
        </p:nvSpPr>
        <p:spPr>
          <a:xfrm>
            <a:off x="8660130" y="3743325"/>
            <a:ext cx="481330" cy="378460"/>
          </a:xfrm>
          <a:prstGeom prst="flowChartMultidocument">
            <a:avLst/>
          </a:prstGeom>
          <a:noFill/>
          <a:ln w="22225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50105" y="5715"/>
            <a:ext cx="2851150" cy="2704465"/>
          </a:xfrm>
          <a:prstGeom prst="rect">
            <a:avLst/>
          </a:prstGeom>
          <a:solidFill>
            <a:srgbClr val="9D2323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52695" y="819785"/>
            <a:ext cx="2045335" cy="1557655"/>
            <a:chOff x="720" y="4951"/>
            <a:chExt cx="3221" cy="2453"/>
          </a:xfrm>
        </p:grpSpPr>
        <p:sp>
          <p:nvSpPr>
            <p:cNvPr id="17" name="TextBox 13"/>
            <p:cNvSpPr txBox="1"/>
            <p:nvPr/>
          </p:nvSpPr>
          <p:spPr>
            <a:xfrm>
              <a:off x="1458" y="4951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720" y="5514"/>
              <a:ext cx="3221" cy="189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r>
                <a:rPr lang="en-US"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.</a:t>
              </a:r>
              <a:endParaRPr 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endParaRPr 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9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0160" y="525780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10160" y="2412365"/>
            <a:ext cx="12205970" cy="4480560"/>
            <a:chOff x="-16" y="3799"/>
            <a:chExt cx="19222" cy="7056"/>
          </a:xfrm>
        </p:grpSpPr>
        <p:pic>
          <p:nvPicPr>
            <p:cNvPr id="6" name="图片 5" descr="5c0f1bb30daa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-16" y="6145"/>
              <a:ext cx="19223" cy="4711"/>
            </a:xfrm>
            <a:prstGeom prst="rect">
              <a:avLst/>
            </a:prstGeom>
          </p:spPr>
        </p:pic>
        <p:sp>
          <p:nvSpPr>
            <p:cNvPr id="9" name="椭圆 8"/>
            <p:cNvSpPr/>
            <p:nvPr/>
          </p:nvSpPr>
          <p:spPr>
            <a:xfrm>
              <a:off x="7956" y="3799"/>
              <a:ext cx="3278" cy="32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771" y="5198"/>
              <a:ext cx="1879" cy="18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3869" y="5198"/>
              <a:ext cx="1879" cy="187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</p:grpSp>
      <p:sp>
        <p:nvSpPr>
          <p:cNvPr id="28" name="TextBox 13"/>
          <p:cNvSpPr txBox="1"/>
          <p:nvPr/>
        </p:nvSpPr>
        <p:spPr>
          <a:xfrm>
            <a:off x="5367655" y="3300730"/>
            <a:ext cx="1456690" cy="10153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en-US" sz="6600" b="1" i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70</a:t>
            </a:r>
            <a:r>
              <a:rPr lang="en-US" sz="20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%</a:t>
            </a:r>
            <a:endParaRPr lang="en-US" sz="2000" b="1" dirty="0">
              <a:solidFill>
                <a:srgbClr val="9D2323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262505" y="3589655"/>
            <a:ext cx="1456690" cy="6153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en-US" sz="4000" b="1" i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30</a:t>
            </a:r>
            <a:r>
              <a:rPr lang="en-US" sz="20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%</a:t>
            </a:r>
            <a:endParaRPr lang="en-US" sz="2000" b="1" dirty="0">
              <a:solidFill>
                <a:srgbClr val="9D2323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74735" y="3589655"/>
            <a:ext cx="1456690" cy="6153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lang="en-US" sz="4000" b="1" i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50</a:t>
            </a:r>
            <a:r>
              <a:rPr lang="en-US" sz="20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rPr>
              <a:t>%</a:t>
            </a:r>
            <a:endParaRPr lang="en-US" sz="2000" b="1" dirty="0">
              <a:solidFill>
                <a:srgbClr val="9D2323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262505" y="1776095"/>
            <a:ext cx="1565275" cy="1524635"/>
            <a:chOff x="1630" y="4973"/>
            <a:chExt cx="2465" cy="2401"/>
          </a:xfrm>
        </p:grpSpPr>
        <p:sp>
          <p:nvSpPr>
            <p:cNvPr id="32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35AA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rgbClr val="035AAE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1630" y="5484"/>
              <a:ext cx="2465" cy="189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.</a:t>
              </a: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67655" y="1776095"/>
            <a:ext cx="1565275" cy="1524635"/>
            <a:chOff x="1630" y="4973"/>
            <a:chExt cx="2465" cy="2401"/>
          </a:xfrm>
        </p:grpSpPr>
        <p:sp>
          <p:nvSpPr>
            <p:cNvPr id="16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9D2323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1630" y="5484"/>
              <a:ext cx="2465" cy="189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.</a:t>
              </a: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620760" y="1776095"/>
            <a:ext cx="1565275" cy="1524635"/>
            <a:chOff x="1630" y="4973"/>
            <a:chExt cx="2465" cy="2401"/>
          </a:xfrm>
        </p:grpSpPr>
        <p:sp>
          <p:nvSpPr>
            <p:cNvPr id="19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rgbClr val="035AAE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rgbClr val="035AAE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1630" y="5484"/>
              <a:ext cx="2465" cy="189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.</a:t>
              </a:r>
              <a:r>
                <a:rPr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0160" y="525780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pic>
        <p:nvPicPr>
          <p:cNvPr id="6" name="图片 5" descr="5c0f1bb30d9b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394460" y="1852295"/>
            <a:ext cx="4126230" cy="41262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平行四边形 8"/>
          <p:cNvSpPr/>
          <p:nvPr/>
        </p:nvSpPr>
        <p:spPr>
          <a:xfrm>
            <a:off x="5587364" y="0"/>
            <a:ext cx="6618605" cy="6858000"/>
          </a:xfrm>
          <a:prstGeom prst="parallelogram">
            <a:avLst>
              <a:gd name="adj" fmla="val 20302"/>
            </a:avLst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11116" y="2733447"/>
            <a:ext cx="4025825" cy="2710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</a:r>
            <a:endParaRPr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endParaRPr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</a:r>
            <a:endParaRPr 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911116" y="1803730"/>
            <a:ext cx="3680460" cy="643255"/>
            <a:chOff x="9086" y="3325"/>
            <a:chExt cx="5796" cy="1013"/>
          </a:xfrm>
        </p:grpSpPr>
        <p:sp>
          <p:nvSpPr>
            <p:cNvPr id="18" name="文本框 17"/>
            <p:cNvSpPr txBox="1"/>
            <p:nvPr/>
          </p:nvSpPr>
          <p:spPr>
            <a:xfrm>
              <a:off x="9086" y="3325"/>
              <a:ext cx="5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DANJICICHUSHURUBIAOTI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086" y="3856"/>
              <a:ext cx="5796" cy="4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Simple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A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tmosphere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U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niversal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emplate</a:t>
              </a:r>
              <a:endPara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0160" y="516255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0" y="588645"/>
            <a:ext cx="12199620" cy="4281170"/>
          </a:xfrm>
          <a:custGeom>
            <a:avLst/>
            <a:gdLst>
              <a:gd name="connisteX0" fmla="*/ 0 w 12199620"/>
              <a:gd name="connsiteY0" fmla="*/ 4281170 h 4281170"/>
              <a:gd name="connisteX1" fmla="*/ 981075 w 12199620"/>
              <a:gd name="connsiteY1" fmla="*/ 3468370 h 4281170"/>
              <a:gd name="connisteX2" fmla="*/ 2739390 w 12199620"/>
              <a:gd name="connsiteY2" fmla="*/ 3903345 h 4281170"/>
              <a:gd name="connisteX3" fmla="*/ 3618230 w 12199620"/>
              <a:gd name="connsiteY3" fmla="*/ 2286635 h 4281170"/>
              <a:gd name="connisteX4" fmla="*/ 5934075 w 12199620"/>
              <a:gd name="connsiteY4" fmla="*/ 3931285 h 4281170"/>
              <a:gd name="connisteX5" fmla="*/ 7502525 w 12199620"/>
              <a:gd name="connsiteY5" fmla="*/ 1625600 h 4281170"/>
              <a:gd name="connisteX6" fmla="*/ 9761220 w 12199620"/>
              <a:gd name="connsiteY6" fmla="*/ 2702560 h 4281170"/>
              <a:gd name="connisteX7" fmla="*/ 12199620 w 12199620"/>
              <a:gd name="connsiteY7" fmla="*/ 0 h 428117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</a:cxnLst>
            <a:rect l="l" t="t" r="r" b="b"/>
            <a:pathLst>
              <a:path w="12199620" h="4281170">
                <a:moveTo>
                  <a:pt x="0" y="4281170"/>
                </a:moveTo>
                <a:lnTo>
                  <a:pt x="981075" y="3468370"/>
                </a:lnTo>
                <a:lnTo>
                  <a:pt x="2739390" y="3903345"/>
                </a:lnTo>
                <a:lnTo>
                  <a:pt x="3618230" y="2286635"/>
                </a:lnTo>
                <a:lnTo>
                  <a:pt x="5934075" y="3931285"/>
                </a:lnTo>
                <a:lnTo>
                  <a:pt x="7502525" y="1625600"/>
                </a:lnTo>
                <a:lnTo>
                  <a:pt x="9761220" y="2702560"/>
                </a:lnTo>
                <a:lnTo>
                  <a:pt x="12199620" y="0"/>
                </a:lnTo>
              </a:path>
            </a:pathLst>
          </a:custGeom>
          <a:noFill/>
          <a:ln w="28575" cmpd="sng">
            <a:solidFill>
              <a:srgbClr val="9D232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578100" y="4293235"/>
            <a:ext cx="328930" cy="328930"/>
          </a:xfrm>
          <a:prstGeom prst="ellipse">
            <a:avLst/>
          </a:prstGeom>
          <a:solidFill>
            <a:srgbClr val="9D2323"/>
          </a:solidFill>
          <a:ln w="57150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43915" y="3909060"/>
            <a:ext cx="328930" cy="328930"/>
          </a:xfrm>
          <a:prstGeom prst="ellipse">
            <a:avLst/>
          </a:prstGeom>
          <a:solidFill>
            <a:srgbClr val="9D2323"/>
          </a:solidFill>
          <a:ln w="57150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437890" y="2731770"/>
            <a:ext cx="328930" cy="328930"/>
          </a:xfrm>
          <a:prstGeom prst="ellipse">
            <a:avLst/>
          </a:prstGeom>
          <a:solidFill>
            <a:srgbClr val="9D2323"/>
          </a:solidFill>
          <a:ln w="57150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76595" y="4352290"/>
            <a:ext cx="328930" cy="328930"/>
          </a:xfrm>
          <a:prstGeom prst="ellipse">
            <a:avLst/>
          </a:prstGeom>
          <a:solidFill>
            <a:srgbClr val="9D2323"/>
          </a:solidFill>
          <a:ln w="57150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368540" y="2097405"/>
            <a:ext cx="328930" cy="328930"/>
          </a:xfrm>
          <a:prstGeom prst="ellipse">
            <a:avLst/>
          </a:prstGeom>
          <a:solidFill>
            <a:srgbClr val="9D2323"/>
          </a:solidFill>
          <a:ln w="57150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612630" y="3131820"/>
            <a:ext cx="328930" cy="328930"/>
          </a:xfrm>
          <a:prstGeom prst="ellipse">
            <a:avLst/>
          </a:prstGeom>
          <a:solidFill>
            <a:srgbClr val="9D2323"/>
          </a:solidFill>
          <a:ln w="57150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6905" y="2723515"/>
            <a:ext cx="7423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6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rPr>
              <a:t>2014</a:t>
            </a:r>
            <a:endParaRPr lang="en-US" altLang="zh-CN" sz="1600" b="1" dirty="0">
              <a:solidFill>
                <a:srgbClr val="9D2323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45385" y="4681220"/>
            <a:ext cx="7423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6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rPr>
              <a:t>2015</a:t>
            </a:r>
            <a:endParaRPr lang="en-US" altLang="zh-CN" sz="1600" b="1" dirty="0">
              <a:solidFill>
                <a:srgbClr val="9D2323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30880" y="2294255"/>
            <a:ext cx="7423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6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rPr>
              <a:t>2016</a:t>
            </a:r>
            <a:endParaRPr lang="en-US" altLang="zh-CN" sz="1600" b="1" dirty="0">
              <a:solidFill>
                <a:srgbClr val="9D2323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569585" y="4774565"/>
            <a:ext cx="7423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6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rPr>
              <a:t>2017</a:t>
            </a:r>
            <a:endParaRPr lang="en-US" altLang="zh-CN" sz="1600" b="1" dirty="0">
              <a:solidFill>
                <a:srgbClr val="9D2323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61530" y="1659255"/>
            <a:ext cx="7423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16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rPr>
              <a:t>2018</a:t>
            </a:r>
            <a:endParaRPr lang="en-US" altLang="zh-CN" sz="1600" b="1" dirty="0">
              <a:solidFill>
                <a:srgbClr val="9D2323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264650" y="3581400"/>
            <a:ext cx="1024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400" b="1" dirty="0">
                <a:solidFill>
                  <a:srgbClr val="9D2323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rPr>
              <a:t>2019</a:t>
            </a:r>
            <a:endParaRPr lang="en-US" altLang="zh-CN" sz="2400" b="1" dirty="0">
              <a:solidFill>
                <a:srgbClr val="9D2323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+mn-ea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01345" y="3131820"/>
            <a:ext cx="814070" cy="6153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</a:t>
            </a:r>
            <a:endParaRPr lang="en-US" altLang="zh-CN" sz="1000" dirty="0">
              <a:solidFill>
                <a:srgbClr val="445469"/>
              </a:solidFill>
              <a:latin typeface="Arial" panose="020B0604020202020204" pitchFamily="34" charset="0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335530" y="5111750"/>
            <a:ext cx="814070" cy="6153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</a:t>
            </a:r>
            <a:endParaRPr lang="en-US" altLang="zh-CN" sz="1000" dirty="0">
              <a:solidFill>
                <a:srgbClr val="445469"/>
              </a:solidFill>
              <a:latin typeface="Arial" panose="020B0604020202020204" pitchFamily="34" charset="0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187700" y="1659255"/>
            <a:ext cx="814070" cy="6153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</a:t>
            </a:r>
            <a:endParaRPr lang="en-US" altLang="zh-CN" sz="1000" dirty="0">
              <a:solidFill>
                <a:srgbClr val="445469"/>
              </a:solidFill>
              <a:latin typeface="Arial" panose="020B0604020202020204" pitchFamily="34" charset="0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533390" y="5198110"/>
            <a:ext cx="814070" cy="6153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</a:t>
            </a:r>
            <a:endParaRPr lang="en-US" altLang="zh-CN" sz="1000" dirty="0">
              <a:solidFill>
                <a:srgbClr val="445469"/>
              </a:solidFill>
              <a:latin typeface="Arial" panose="020B0604020202020204" pitchFamily="34" charset="0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125335" y="1043940"/>
            <a:ext cx="814070" cy="6153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</a:t>
            </a:r>
            <a:endParaRPr lang="en-US" altLang="zh-CN" sz="1000" dirty="0">
              <a:solidFill>
                <a:srgbClr val="445469"/>
              </a:solidFill>
              <a:latin typeface="Arial" panose="020B0604020202020204" pitchFamily="34" charset="0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129395" y="4068445"/>
            <a:ext cx="1296035" cy="553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912495">
              <a:spcBef>
                <a:spcPct val="20000"/>
              </a:spcBef>
              <a:defRPr/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466840" y="4490720"/>
            <a:ext cx="5732780" cy="2372360"/>
            <a:chOff x="10184" y="7058"/>
            <a:chExt cx="9028" cy="3736"/>
          </a:xfrm>
        </p:grpSpPr>
        <p:sp>
          <p:nvSpPr>
            <p:cNvPr id="27" name="直角三角形 26"/>
            <p:cNvSpPr/>
            <p:nvPr/>
          </p:nvSpPr>
          <p:spPr>
            <a:xfrm flipH="1">
              <a:off x="10184" y="7058"/>
              <a:ext cx="9028" cy="3736"/>
            </a:xfrm>
            <a:prstGeom prst="rtTriangle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flipH="1">
              <a:off x="10184" y="8844"/>
              <a:ext cx="9028" cy="1950"/>
            </a:xfrm>
            <a:prstGeom prst="rtTriangle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6" grpId="0"/>
      <p:bldP spid="17" grpId="0"/>
      <p:bldP spid="19" grpId="0"/>
      <p:bldP spid="20" grpId="0"/>
      <p:bldP spid="21" grpId="0"/>
      <p:bldP spid="33" grpId="0"/>
      <p:bldP spid="22" grpId="0"/>
      <p:bldP spid="23" grpId="0"/>
      <p:bldP spid="24" grpId="0"/>
      <p:bldP spid="25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5c0f1bb30d9b4"/>
          <p:cNvPicPr>
            <a:picLocks noChangeAspect="1"/>
          </p:cNvPicPr>
          <p:nvPr/>
        </p:nvPicPr>
        <p:blipFill>
          <a:blip r:embed="rId1">
            <a:lum bright="42000"/>
          </a:blip>
          <a:srcRect/>
          <a:stretch>
            <a:fillRect/>
          </a:stretch>
        </p:blipFill>
        <p:spPr>
          <a:xfrm>
            <a:off x="-10160" y="5257800"/>
            <a:ext cx="12212320" cy="159067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-10160" y="516255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pic>
        <p:nvPicPr>
          <p:cNvPr id="6" name="图片 5" descr="5c0f1bb30d9b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36085" y="1975485"/>
            <a:ext cx="3719830" cy="371983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0795" y="1975485"/>
            <a:ext cx="4246880" cy="3719195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955915" y="1975485"/>
            <a:ext cx="4246880" cy="3719195"/>
          </a:xfrm>
          <a:prstGeom prst="rect">
            <a:avLst/>
          </a:prstGeom>
          <a:solidFill>
            <a:srgbClr val="03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67105" y="2269490"/>
            <a:ext cx="2831465" cy="2875915"/>
            <a:chOff x="3440" y="4451"/>
            <a:chExt cx="4459" cy="4529"/>
          </a:xfrm>
        </p:grpSpPr>
        <p:sp>
          <p:nvSpPr>
            <p:cNvPr id="12" name="TextBox 19"/>
            <p:cNvSpPr txBox="1"/>
            <p:nvPr/>
          </p:nvSpPr>
          <p:spPr>
            <a:xfrm flipH="1">
              <a:off x="3440" y="4451"/>
              <a:ext cx="2867" cy="5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BIANJIBIAOTI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 flipH="1">
              <a:off x="3440" y="5100"/>
              <a:ext cx="4459" cy="38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indent="0" algn="l" defTabSz="913765" fontAlgn="auto">
                <a:lnSpc>
                  <a:spcPct val="150000"/>
                </a:lnSpc>
                <a:spcBef>
                  <a:spcPts val="70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</a:t>
              </a:r>
              <a:endParaRPr 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</a:endParaRPr>
            </a:p>
            <a:p>
              <a:pPr indent="0" algn="l" defTabSz="913765" fontAlgn="auto">
                <a:lnSpc>
                  <a:spcPct val="150000"/>
                </a:lnSpc>
                <a:spcBef>
                  <a:spcPts val="70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Everyone has their own dreams, I am the same. But my dream is not a lawyer, not a doctor, not actors, not even an industry. Everyone has their own dreams, I am the same. But my dream is not a lawyer, not a doctor, not actors, not even an industry. </a:t>
              </a:r>
              <a:endParaRPr 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352790" y="2455545"/>
            <a:ext cx="2831465" cy="2760345"/>
            <a:chOff x="3440" y="4451"/>
            <a:chExt cx="4459" cy="4347"/>
          </a:xfrm>
        </p:grpSpPr>
        <p:sp>
          <p:nvSpPr>
            <p:cNvPr id="14" name="TextBox 19"/>
            <p:cNvSpPr txBox="1"/>
            <p:nvPr/>
          </p:nvSpPr>
          <p:spPr>
            <a:xfrm flipH="1">
              <a:off x="3440" y="4451"/>
              <a:ext cx="2867" cy="5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BIANJIBIAOTI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 flipH="1">
              <a:off x="3440" y="5100"/>
              <a:ext cx="4459" cy="36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indent="0" algn="l" defTabSz="913765" fontAlgn="auto">
                <a:lnSpc>
                  <a:spcPct val="150000"/>
                </a:lnSpc>
                <a:spcBef>
                  <a:spcPts val="70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</a:t>
              </a:r>
              <a:endParaRPr 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</a:endParaRPr>
            </a:p>
            <a:p>
              <a:pPr indent="0" algn="l" defTabSz="913765" fontAlgn="auto">
                <a:lnSpc>
                  <a:spcPct val="150000"/>
                </a:lnSpc>
                <a:spcBef>
                  <a:spcPts val="70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Everyone has their own dreams, I am the same. </a:t>
              </a:r>
              <a:endParaRPr 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  <a:p>
              <a:pPr indent="0" algn="l" defTabSz="913765" fontAlgn="auto">
                <a:lnSpc>
                  <a:spcPct val="150000"/>
                </a:lnSpc>
                <a:spcBef>
                  <a:spcPts val="70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Everyone has their own dreams, I am the same. </a:t>
              </a:r>
              <a:endParaRPr 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5c0f1bb30d9b4"/>
          <p:cNvPicPr>
            <a:picLocks noChangeAspect="1"/>
          </p:cNvPicPr>
          <p:nvPr/>
        </p:nvPicPr>
        <p:blipFill>
          <a:blip r:embed="rId1">
            <a:lum bright="72000"/>
          </a:blip>
          <a:srcRect/>
          <a:stretch>
            <a:fillRect/>
          </a:stretch>
        </p:blipFill>
        <p:spPr>
          <a:xfrm>
            <a:off x="-635" y="8890"/>
            <a:ext cx="12202795" cy="686689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31520" y="1592580"/>
            <a:ext cx="11470698" cy="3699627"/>
            <a:chOff x="2649" y="2733"/>
            <a:chExt cx="16545" cy="5336"/>
          </a:xfrm>
        </p:grpSpPr>
        <p:pic>
          <p:nvPicPr>
            <p:cNvPr id="6" name="图片 5" descr="5c0f1bb30d9b4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5483" y="2733"/>
              <a:ext cx="13711" cy="5335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5483" y="2734"/>
              <a:ext cx="13711" cy="5335"/>
            </a:xfrm>
            <a:prstGeom prst="rect">
              <a:avLst/>
            </a:prstGeom>
            <a:solidFill>
              <a:srgbClr val="035AAE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10" name="泪滴形 9"/>
            <p:cNvSpPr/>
            <p:nvPr/>
          </p:nvSpPr>
          <p:spPr>
            <a:xfrm rot="10800000" flipH="1">
              <a:off x="2649" y="2733"/>
              <a:ext cx="5335" cy="5335"/>
            </a:xfrm>
            <a:prstGeom prst="teardrop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239520" y="2644775"/>
            <a:ext cx="26555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i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04</a:t>
            </a:r>
            <a:endParaRPr lang="en-US" altLang="zh-CN" sz="9600" b="1" i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03900" y="2992120"/>
            <a:ext cx="29140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Enter title</a:t>
            </a:r>
            <a:endParaRPr lang="en-US" altLang="zh-CN" sz="40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c0f1bb30d9b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21590" y="-20320"/>
            <a:ext cx="12214860" cy="688784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9050" y="1791970"/>
            <a:ext cx="6021705" cy="3714115"/>
          </a:xfrm>
          <a:prstGeom prst="rect">
            <a:avLst/>
          </a:prstGeom>
          <a:solidFill>
            <a:srgbClr val="9D2323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90615" y="1791970"/>
            <a:ext cx="6002655" cy="3714750"/>
          </a:xfrm>
          <a:prstGeom prst="rect">
            <a:avLst/>
          </a:prstGeom>
          <a:solidFill>
            <a:srgbClr val="035AAE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23670" y="2207895"/>
            <a:ext cx="3680460" cy="2882265"/>
            <a:chOff x="10475" y="2827"/>
            <a:chExt cx="5796" cy="4539"/>
          </a:xfrm>
        </p:grpSpPr>
        <p:sp>
          <p:nvSpPr>
            <p:cNvPr id="13" name="文本框 12"/>
            <p:cNvSpPr txBox="1"/>
            <p:nvPr/>
          </p:nvSpPr>
          <p:spPr>
            <a:xfrm>
              <a:off x="10475" y="4199"/>
              <a:ext cx="5486" cy="31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2495">
                <a:spcBef>
                  <a:spcPct val="20000"/>
                </a:spcBef>
                <a:defRPr/>
              </a:pPr>
              <a:r>
                <a:rPr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  </a:r>
              <a:endPara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  <a:p>
              <a:pPr defTabSz="912495">
                <a:spcBef>
                  <a:spcPct val="20000"/>
                </a:spcBef>
                <a:defRPr/>
              </a:pPr>
              <a:endParaRPr 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</a:endParaRPr>
            </a:p>
            <a:p>
              <a:pPr defTabSz="912495">
                <a:spcBef>
                  <a:spcPct val="20000"/>
                </a:spcBef>
                <a:defRPr/>
              </a:pPr>
              <a:r>
                <a:rPr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</a:t>
              </a:r>
              <a:endParaRPr 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503" y="2827"/>
              <a:ext cx="5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DANJICICHUSHURUBIAOTI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475" y="3358"/>
              <a:ext cx="5796" cy="4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Simple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A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tmosphere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U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niversal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emplate</a:t>
              </a:r>
              <a:endPara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915150" y="2208530"/>
            <a:ext cx="3680460" cy="2955290"/>
            <a:chOff x="10475" y="2827"/>
            <a:chExt cx="5796" cy="4654"/>
          </a:xfrm>
        </p:grpSpPr>
        <p:sp>
          <p:nvSpPr>
            <p:cNvPr id="6" name="文本框 5"/>
            <p:cNvSpPr txBox="1"/>
            <p:nvPr/>
          </p:nvSpPr>
          <p:spPr>
            <a:xfrm>
              <a:off x="10475" y="4199"/>
              <a:ext cx="5486" cy="328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2495">
                <a:spcBef>
                  <a:spcPct val="20000"/>
                </a:spcBef>
                <a:defRPr/>
              </a:pPr>
              <a:r>
                <a:rPr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</a:t>
              </a:r>
              <a:endPara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  <a:p>
              <a:pPr defTabSz="912495">
                <a:spcBef>
                  <a:spcPct val="20000"/>
                </a:spcBef>
                <a:defRPr/>
              </a:pPr>
              <a:endParaRPr 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</a:endParaRPr>
            </a:p>
            <a:p>
              <a:pPr defTabSz="912495">
                <a:spcBef>
                  <a:spcPct val="20000"/>
                </a:spcBef>
                <a:defRPr/>
              </a:pPr>
              <a:r>
                <a:rPr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</a:t>
              </a:r>
              <a:endPara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  <a:p>
              <a:pPr defTabSz="912495">
                <a:spcBef>
                  <a:spcPct val="20000"/>
                </a:spcBef>
                <a:defRPr/>
              </a:pPr>
              <a:endParaRPr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  <a:p>
              <a:pPr defTabSz="912495">
                <a:spcBef>
                  <a:spcPct val="20000"/>
                </a:spcBef>
                <a:defRPr/>
              </a:pPr>
              <a:r>
                <a:rPr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 </a:t>
              </a:r>
              <a:endParaRPr 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503" y="2827"/>
              <a:ext cx="5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DANJICICHUSHURUBIAOTI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475" y="3358"/>
              <a:ext cx="5796" cy="4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Simple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A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tmosphere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U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niversal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emplate</a:t>
              </a:r>
              <a:endPara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0160" y="516255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pic>
        <p:nvPicPr>
          <p:cNvPr id="6" name="图片 5" descr="5c0e7a593ada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675120" y="1724660"/>
            <a:ext cx="4125595" cy="412559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0160" y="1724660"/>
            <a:ext cx="6685280" cy="4126230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857259" y="5010150"/>
            <a:ext cx="4370070" cy="1289685"/>
          </a:xfrm>
          <a:prstGeom prst="rect">
            <a:avLst/>
          </a:prstGeom>
          <a:solidFill>
            <a:srgbClr val="03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97965" y="3300095"/>
            <a:ext cx="4751705" cy="189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</a:r>
            <a:endParaRPr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endParaRPr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lawyer, not a doctor, not actors, not even an industry. Everyone has their own dreams, I am the same. But my dream is not a lawyer, not a doctor, not actors, not even an industry. </a:t>
            </a:r>
            <a:endParaRPr 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97965" y="2356485"/>
            <a:ext cx="4124551" cy="643890"/>
            <a:chOff x="9086" y="3325"/>
            <a:chExt cx="7219" cy="1014"/>
          </a:xfrm>
        </p:grpSpPr>
        <p:sp>
          <p:nvSpPr>
            <p:cNvPr id="18" name="文本框 17"/>
            <p:cNvSpPr txBox="1"/>
            <p:nvPr/>
          </p:nvSpPr>
          <p:spPr>
            <a:xfrm>
              <a:off x="9086" y="3325"/>
              <a:ext cx="576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DANJICICHUSHURUBIAOTI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086" y="3856"/>
              <a:ext cx="7219" cy="48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Simple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A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tmosphere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U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niversal </a:t>
              </a:r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T</a:t>
              </a:r>
              <a:r>
                <a:rPr lang="zh-CN" altLang="en-US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emplate</a:t>
              </a:r>
              <a:endParaRPr lang="zh-CN" altLang="en-US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288020" y="5309235"/>
            <a:ext cx="2937510" cy="6915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2495" fontAlgn="auto">
              <a:lnSpc>
                <a:spcPct val="130000"/>
              </a:lnSpc>
              <a:spcBef>
                <a:spcPts val="0"/>
              </a:spcBef>
              <a:defRPr/>
            </a:pPr>
            <a:r>
              <a:rPr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But my dream is not a lawyer, not a doctor, not actors, not even an industry</a:t>
            </a:r>
            <a:r>
              <a:rPr 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.</a:t>
            </a:r>
            <a:endParaRPr lang="en-US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0160" y="516255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pic>
        <p:nvPicPr>
          <p:cNvPr id="6" name="图片 5" descr="5c0e7a593ad5c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649095" y="2235200"/>
            <a:ext cx="1727835" cy="1727835"/>
          </a:xfrm>
          <a:prstGeom prst="rect">
            <a:avLst/>
          </a:prstGeom>
        </p:spPr>
      </p:pic>
      <p:pic>
        <p:nvPicPr>
          <p:cNvPr id="9" name="图片 8" descr="5c0e7a593ada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029075" y="3961765"/>
            <a:ext cx="1725930" cy="1725930"/>
          </a:xfrm>
          <a:prstGeom prst="rect">
            <a:avLst/>
          </a:prstGeom>
        </p:spPr>
      </p:pic>
      <p:pic>
        <p:nvPicPr>
          <p:cNvPr id="10" name="图片 9" descr="5c0e7a593acd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75095" y="2235200"/>
            <a:ext cx="1726565" cy="1726565"/>
          </a:xfrm>
          <a:prstGeom prst="rect">
            <a:avLst/>
          </a:prstGeom>
        </p:spPr>
      </p:pic>
      <p:pic>
        <p:nvPicPr>
          <p:cNvPr id="11" name="图片 10" descr="5c0e7a593ad5c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930640" y="3959860"/>
            <a:ext cx="1727835" cy="172783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649095" y="3963035"/>
            <a:ext cx="1726565" cy="1727835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28440" y="2233930"/>
            <a:ext cx="1726565" cy="1727835"/>
          </a:xfrm>
          <a:prstGeom prst="rect">
            <a:avLst/>
          </a:prstGeom>
          <a:solidFill>
            <a:srgbClr val="03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75095" y="3959860"/>
            <a:ext cx="1726565" cy="1727835"/>
          </a:xfrm>
          <a:prstGeom prst="rect">
            <a:avLst/>
          </a:prstGeom>
          <a:solidFill>
            <a:srgbClr val="035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30640" y="2232025"/>
            <a:ext cx="1726565" cy="1727835"/>
          </a:xfrm>
          <a:prstGeom prst="rect">
            <a:avLst/>
          </a:prstGeom>
          <a:solidFill>
            <a:srgbClr val="9D2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935480" y="4161155"/>
            <a:ext cx="1185545" cy="1324610"/>
            <a:chOff x="1990" y="4973"/>
            <a:chExt cx="1867" cy="2086"/>
          </a:xfrm>
        </p:grpSpPr>
        <p:sp>
          <p:nvSpPr>
            <p:cNvPr id="32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1991" y="5484"/>
              <a:ext cx="1866" cy="157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endParaRPr lang="en-US" alt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98950" y="2435860"/>
            <a:ext cx="1185545" cy="1324610"/>
            <a:chOff x="1990" y="4973"/>
            <a:chExt cx="1867" cy="2086"/>
          </a:xfrm>
        </p:grpSpPr>
        <p:sp>
          <p:nvSpPr>
            <p:cNvPr id="17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991" y="5484"/>
              <a:ext cx="1866" cy="157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endParaRPr lang="en-US" alt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45605" y="4161155"/>
            <a:ext cx="1185545" cy="1324610"/>
            <a:chOff x="1990" y="4973"/>
            <a:chExt cx="1867" cy="2086"/>
          </a:xfrm>
        </p:grpSpPr>
        <p:sp>
          <p:nvSpPr>
            <p:cNvPr id="20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1991" y="5484"/>
              <a:ext cx="1866" cy="157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endParaRPr lang="en-US" alt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201785" y="2433320"/>
            <a:ext cx="1185545" cy="1324610"/>
            <a:chOff x="1990" y="4973"/>
            <a:chExt cx="1867" cy="2086"/>
          </a:xfrm>
        </p:grpSpPr>
        <p:sp>
          <p:nvSpPr>
            <p:cNvPr id="23" name="TextBox 13"/>
            <p:cNvSpPr txBox="1"/>
            <p:nvPr/>
          </p:nvSpPr>
          <p:spPr>
            <a:xfrm>
              <a:off x="1990" y="4973"/>
              <a:ext cx="1745" cy="3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912495">
                <a:spcBef>
                  <a:spcPct val="20000"/>
                </a:spcBef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BIAOTI</a:t>
              </a:r>
              <a:endParaRPr lang="en-US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1991" y="5484"/>
              <a:ext cx="1866" cy="157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12495" fontAlgn="auto">
                <a:lnSpc>
                  <a:spcPct val="130000"/>
                </a:lnSpc>
                <a:spcBef>
                  <a:spcPts val="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</a:t>
              </a:r>
              <a:endParaRPr lang="en-US" alt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5bfd6c5af36eb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0160" y="1957705"/>
            <a:ext cx="12249785" cy="3681095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-28575" y="1957070"/>
            <a:ext cx="12249150" cy="3681730"/>
          </a:xfrm>
          <a:prstGeom prst="rect">
            <a:avLst/>
          </a:prstGeom>
          <a:solidFill>
            <a:srgbClr val="035AAE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-10160" y="516255"/>
            <a:ext cx="3319780" cy="853440"/>
            <a:chOff x="-16" y="828"/>
            <a:chExt cx="5228" cy="1344"/>
          </a:xfrm>
        </p:grpSpPr>
        <p:sp>
          <p:nvSpPr>
            <p:cNvPr id="4" name="矩形 3"/>
            <p:cNvSpPr/>
            <p:nvPr/>
          </p:nvSpPr>
          <p:spPr>
            <a:xfrm>
              <a:off x="-16" y="828"/>
              <a:ext cx="5036" cy="1344"/>
            </a:xfrm>
            <a:prstGeom prst="rect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020" y="828"/>
              <a:ext cx="192" cy="1344"/>
            </a:xfrm>
            <a:prstGeom prst="rect">
              <a:avLst/>
            </a:prstGeom>
            <a:solidFill>
              <a:srgbClr val="035A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39" name="TextBox 13"/>
            <p:cNvSpPr txBox="1"/>
            <p:nvPr/>
          </p:nvSpPr>
          <p:spPr>
            <a:xfrm>
              <a:off x="2494" y="976"/>
              <a:ext cx="2232" cy="6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r" defTabSz="912495">
                <a:spcBef>
                  <a:spcPct val="20000"/>
                </a:spcBef>
                <a:defRPr/>
              </a:pPr>
              <a:r>
                <a:rPr lang="en-US" sz="25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+mn-ea"/>
                  <a:sym typeface="Arial" panose="020B0604020202020204" pitchFamily="34" charset="0"/>
                </a:rPr>
                <a:t>TITLE</a:t>
              </a:r>
              <a:endParaRPr lang="en-US" sz="25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9" y="1581"/>
              <a:ext cx="482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Everyone has their own dreams</a:t>
              </a:r>
              <a:endParaRPr lang="en-US" altLang="zh-CN" sz="14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991610" y="1957705"/>
            <a:ext cx="4246880" cy="4909185"/>
          </a:xfrm>
          <a:prstGeom prst="rect">
            <a:avLst/>
          </a:prstGeom>
          <a:solidFill>
            <a:srgbClr val="9D2323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633595" y="2347595"/>
            <a:ext cx="2962910" cy="2901315"/>
            <a:chOff x="3440" y="4451"/>
            <a:chExt cx="4666" cy="4569"/>
          </a:xfrm>
        </p:grpSpPr>
        <p:sp>
          <p:nvSpPr>
            <p:cNvPr id="12" name="TextBox 19"/>
            <p:cNvSpPr txBox="1"/>
            <p:nvPr/>
          </p:nvSpPr>
          <p:spPr>
            <a:xfrm flipH="1">
              <a:off x="4340" y="4451"/>
              <a:ext cx="2867" cy="5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algn="l"/>
              <a:r>
                <a:rPr lang="en-US" altLang="zh-CN" sz="16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+mn-ea"/>
                </a:rPr>
                <a:t>BIANJIBIAOTI</a:t>
              </a:r>
              <a:endParaRPr lang="en-US" altLang="zh-CN" sz="1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 flipH="1">
              <a:off x="3440" y="5100"/>
              <a:ext cx="4666" cy="39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indent="0" algn="l" defTabSz="913765" fontAlgn="auto">
                <a:lnSpc>
                  <a:spcPct val="150000"/>
                </a:lnSpc>
                <a:spcBef>
                  <a:spcPts val="70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But my dream is not a lawyer, not a doctor, not actors, not even an industry. </a:t>
              </a:r>
              <a:endParaRPr 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</a:endParaRPr>
            </a:p>
            <a:p>
              <a:pPr indent="0" algn="l" defTabSz="913765" fontAlgn="auto">
                <a:lnSpc>
                  <a:spcPct val="150000"/>
                </a:lnSpc>
                <a:spcBef>
                  <a:spcPts val="700"/>
                </a:spcBef>
                <a:defRPr/>
              </a:pPr>
              <a:r>
                <a:rPr sz="10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cs typeface="宋体" panose="02010600030101010101" pitchFamily="2" charset="-122"/>
                  <a:sym typeface="+mn-ea"/>
                </a:rPr>
                <a:t>Everyone has their own dreams, I am the same. Everyone has their own dreams, I am the same. But my dream is not a lawyer, not a doctor, not actors, not even an industry. Everyone has their own dreams, I am the same. But my dream is not a lawyer, not a doctor, not actors, not even an industry. </a:t>
              </a:r>
              <a:endParaRPr lang="zh-CN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 flipH="1">
            <a:off x="1909445" y="2827020"/>
            <a:ext cx="1498600" cy="783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indent="0" algn="l" defTabSz="913765" fontAlgn="auto">
              <a:lnSpc>
                <a:spcPct val="150000"/>
              </a:lnSpc>
              <a:spcBef>
                <a:spcPts val="700"/>
              </a:spcBef>
              <a:defRPr/>
            </a:pPr>
            <a:r>
              <a:rPr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</a:t>
            </a:r>
            <a:endParaRPr 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1909445" y="4020820"/>
            <a:ext cx="1498600" cy="783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indent="0" algn="l" defTabSz="913765" fontAlgn="auto">
              <a:lnSpc>
                <a:spcPct val="150000"/>
              </a:lnSpc>
              <a:spcBef>
                <a:spcPts val="700"/>
              </a:spcBef>
              <a:defRPr/>
            </a:pPr>
            <a:r>
              <a:rPr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</a:t>
            </a:r>
            <a:endParaRPr 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8803640" y="2827020"/>
            <a:ext cx="1498600" cy="783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indent="0" algn="l" defTabSz="913765" fontAlgn="auto">
              <a:lnSpc>
                <a:spcPct val="150000"/>
              </a:lnSpc>
              <a:spcBef>
                <a:spcPts val="700"/>
              </a:spcBef>
              <a:defRPr/>
            </a:pPr>
            <a:r>
              <a:rPr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</a:t>
            </a:r>
            <a:endParaRPr 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8803640" y="4020185"/>
            <a:ext cx="1498600" cy="783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indent="0" algn="l" defTabSz="913765" fontAlgn="auto">
              <a:lnSpc>
                <a:spcPct val="150000"/>
              </a:lnSpc>
              <a:spcBef>
                <a:spcPts val="700"/>
              </a:spcBef>
              <a:defRPr/>
            </a:pPr>
            <a:r>
              <a:rPr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宋体" panose="02010600030101010101" pitchFamily="2" charset="-122"/>
                <a:sym typeface="+mn-ea"/>
              </a:rPr>
              <a:t>Everyone has their own dreams, I am the same. </a:t>
            </a:r>
            <a:endParaRPr 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2" name="五角星 21"/>
          <p:cNvSpPr/>
          <p:nvPr/>
        </p:nvSpPr>
        <p:spPr>
          <a:xfrm>
            <a:off x="1185545" y="3020060"/>
            <a:ext cx="398145" cy="398145"/>
          </a:xfrm>
          <a:prstGeom prst="star5">
            <a:avLst/>
          </a:prstGeom>
          <a:noFill/>
          <a:ln w="28575" cmpd="sng">
            <a:solidFill>
              <a:srgbClr val="FAFAF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23" name="椭圆形标注 22"/>
          <p:cNvSpPr/>
          <p:nvPr/>
        </p:nvSpPr>
        <p:spPr>
          <a:xfrm>
            <a:off x="1185545" y="4197985"/>
            <a:ext cx="401320" cy="306070"/>
          </a:xfrm>
          <a:prstGeom prst="wedgeEllipseCallout">
            <a:avLst/>
          </a:prstGeom>
          <a:noFill/>
          <a:ln w="28575" cmpd="sng">
            <a:solidFill>
              <a:srgbClr val="FAFAFA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sp>
        <p:nvSpPr>
          <p:cNvPr id="24" name="环形箭头 23"/>
          <p:cNvSpPr/>
          <p:nvPr/>
        </p:nvSpPr>
        <p:spPr>
          <a:xfrm rot="16200000">
            <a:off x="10618470" y="3008630"/>
            <a:ext cx="408305" cy="41021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70159"/>
              <a:gd name="adj5" fmla="val 12500"/>
            </a:avLst>
          </a:prstGeom>
          <a:noFill/>
          <a:ln w="19050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印品黑体" panose="00000500000000000000" pitchFamily="2" charset="-122"/>
            </a:endParaRPr>
          </a:p>
        </p:txBody>
      </p:sp>
      <p:sp>
        <p:nvSpPr>
          <p:cNvPr id="25" name="流程图: 多文档 24"/>
          <p:cNvSpPr/>
          <p:nvPr/>
        </p:nvSpPr>
        <p:spPr>
          <a:xfrm>
            <a:off x="10655300" y="4324350"/>
            <a:ext cx="372745" cy="293370"/>
          </a:xfrm>
          <a:prstGeom prst="flowChartMultidocument">
            <a:avLst/>
          </a:prstGeom>
          <a:noFill/>
          <a:ln w="22225"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/>
      <p:bldP spid="18" grpId="0"/>
      <p:bldP spid="20" grpId="0"/>
      <p:bldP spid="21" grpId="0"/>
      <p:bldP spid="22" grpId="0" animBg="1"/>
      <p:bldP spid="23" grpId="0" animBg="1"/>
      <p:bldP spid="24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c0f1bb30d9b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635" y="8890"/>
            <a:ext cx="12202795" cy="686689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5715" y="3535680"/>
            <a:ext cx="12202795" cy="2755900"/>
          </a:xfrm>
          <a:prstGeom prst="rect">
            <a:avLst/>
          </a:prstGeom>
          <a:solidFill>
            <a:srgbClr val="035AAE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018145" y="2468245"/>
            <a:ext cx="2990850" cy="2990850"/>
            <a:chOff x="12627" y="3887"/>
            <a:chExt cx="4710" cy="4710"/>
          </a:xfrm>
        </p:grpSpPr>
        <p:sp>
          <p:nvSpPr>
            <p:cNvPr id="10" name="泪滴形 9"/>
            <p:cNvSpPr/>
            <p:nvPr/>
          </p:nvSpPr>
          <p:spPr>
            <a:xfrm rot="10800000">
              <a:off x="12627" y="3887"/>
              <a:ext cx="4710" cy="4710"/>
            </a:xfrm>
            <a:prstGeom prst="teardrop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12" name="折角形 11"/>
            <p:cNvSpPr/>
            <p:nvPr/>
          </p:nvSpPr>
          <p:spPr>
            <a:xfrm>
              <a:off x="13977" y="5098"/>
              <a:ext cx="2009" cy="2540"/>
            </a:xfrm>
            <a:prstGeom prst="foldedCorner">
              <a:avLst/>
            </a:prstGeom>
            <a:noFill/>
            <a:ln w="34925" cmpd="sng">
              <a:solidFill>
                <a:srgbClr val="FAFAFA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168015" y="4937125"/>
            <a:ext cx="4662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dirty="0">
                <a:solidFill>
                  <a:srgbClr val="9D2323"/>
                </a:solidFill>
                <a:ea typeface="印品黑体" panose="00000500000000000000" pitchFamily="2" charset="-122"/>
              </a:rPr>
              <a:t>General </a:t>
            </a:r>
            <a:r>
              <a:rPr lang="en-US" altLang="zh-CN" sz="2800" dirty="0">
                <a:solidFill>
                  <a:srgbClr val="9D2323"/>
                </a:solidFill>
                <a:ea typeface="印品黑体" panose="00000500000000000000" pitchFamily="2" charset="-122"/>
              </a:rPr>
              <a:t>R</a:t>
            </a:r>
            <a:r>
              <a:rPr lang="zh-CN" altLang="en-US" sz="2800" dirty="0">
                <a:solidFill>
                  <a:srgbClr val="9D2323"/>
                </a:solidFill>
                <a:ea typeface="印品黑体" panose="00000500000000000000" pitchFamily="2" charset="-122"/>
              </a:rPr>
              <a:t>eport </a:t>
            </a:r>
            <a:r>
              <a:rPr lang="en-US" altLang="zh-CN" sz="2800" dirty="0">
                <a:solidFill>
                  <a:srgbClr val="9D2323"/>
                </a:solidFill>
                <a:ea typeface="印品黑体" panose="00000500000000000000" pitchFamily="2" charset="-122"/>
              </a:rPr>
              <a:t>T</a:t>
            </a:r>
            <a:r>
              <a:rPr lang="zh-CN" altLang="en-US" sz="2800" dirty="0">
                <a:solidFill>
                  <a:srgbClr val="9D2323"/>
                </a:solidFill>
                <a:ea typeface="印品黑体" panose="00000500000000000000" pitchFamily="2" charset="-122"/>
              </a:rPr>
              <a:t>emplate</a:t>
            </a:r>
            <a:endParaRPr lang="zh-CN" altLang="en-US" sz="2800" dirty="0">
              <a:solidFill>
                <a:srgbClr val="9D2323"/>
              </a:solidFill>
              <a:ea typeface="印品黑体" panose="000005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68015" y="4032250"/>
            <a:ext cx="466280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000" dirty="0">
                <a:solidFill>
                  <a:schemeClr val="bg1"/>
                </a:solidFill>
                <a:latin typeface="义启颜值体" panose="02000000000000000000" charset="-128"/>
                <a:ea typeface="义启颜值体" panose="02000000000000000000" charset="-128"/>
              </a:rPr>
              <a:t>THANKS</a:t>
            </a:r>
            <a:endParaRPr lang="en-US" altLang="zh-CN" sz="6000" dirty="0">
              <a:solidFill>
                <a:schemeClr val="bg1"/>
              </a:solidFill>
              <a:latin typeface="义启颜值体" panose="02000000000000000000" charset="-128"/>
              <a:ea typeface="义启颜值体" panose="02000000000000000000" charset="-128"/>
            </a:endParaRPr>
          </a:p>
        </p:txBody>
      </p:sp>
      <p:grpSp>
        <p:nvGrpSpPr>
          <p:cNvPr id="18" name="组合 17"/>
          <p:cNvGrpSpPr/>
          <p:nvPr/>
        </p:nvGrpSpPr>
        <p:grpSpPr>
          <a:xfrm flipH="1">
            <a:off x="2289810" y="2750820"/>
            <a:ext cx="988060" cy="988060"/>
            <a:chOff x="12627" y="3887"/>
            <a:chExt cx="4710" cy="4710"/>
          </a:xfrm>
        </p:grpSpPr>
        <p:sp>
          <p:nvSpPr>
            <p:cNvPr id="19" name="泪滴形 18"/>
            <p:cNvSpPr/>
            <p:nvPr/>
          </p:nvSpPr>
          <p:spPr>
            <a:xfrm rot="10800000">
              <a:off x="12627" y="3887"/>
              <a:ext cx="4710" cy="4710"/>
            </a:xfrm>
            <a:prstGeom prst="teardrop">
              <a:avLst/>
            </a:prstGeom>
            <a:solidFill>
              <a:srgbClr val="9D23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  <p:sp>
          <p:nvSpPr>
            <p:cNvPr id="20" name="折角形 19"/>
            <p:cNvSpPr/>
            <p:nvPr/>
          </p:nvSpPr>
          <p:spPr>
            <a:xfrm>
              <a:off x="14210" y="5264"/>
              <a:ext cx="1547" cy="1955"/>
            </a:xfrm>
            <a:prstGeom prst="foldedCorner">
              <a:avLst/>
            </a:prstGeom>
            <a:noFill/>
            <a:ln w="34925" cmpd="sng">
              <a:solidFill>
                <a:srgbClr val="FAFAFA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印品黑体" panose="00000500000000000000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14705" y="737235"/>
            <a:ext cx="5645150" cy="1196340"/>
            <a:chOff x="1283" y="1161"/>
            <a:chExt cx="8890" cy="1884"/>
          </a:xfrm>
        </p:grpSpPr>
        <p:sp>
          <p:nvSpPr>
            <p:cNvPr id="41" name="文本框 40"/>
            <p:cNvSpPr txBox="1"/>
            <p:nvPr/>
          </p:nvSpPr>
          <p:spPr>
            <a:xfrm>
              <a:off x="1283" y="1161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General 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283" y="1789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R</a:t>
              </a:r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eport 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283" y="2417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T</a:t>
              </a:r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emplate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921375" y="5276215"/>
            <a:ext cx="5645150" cy="1196340"/>
            <a:chOff x="1283" y="1161"/>
            <a:chExt cx="8890" cy="1884"/>
          </a:xfrm>
        </p:grpSpPr>
        <p:sp>
          <p:nvSpPr>
            <p:cNvPr id="45" name="文本框 44"/>
            <p:cNvSpPr txBox="1"/>
            <p:nvPr/>
          </p:nvSpPr>
          <p:spPr>
            <a:xfrm>
              <a:off x="1283" y="1161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General 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283" y="1789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R</a:t>
              </a:r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eport 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283" y="2417"/>
              <a:ext cx="8891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T</a:t>
              </a:r>
              <a:r>
                <a:rPr lang="zh-CN" altLang="en-US" sz="2000" dirty="0">
                  <a:solidFill>
                    <a:schemeClr val="bg1"/>
                  </a:solidFill>
                  <a:ea typeface="印品黑体" panose="00000500000000000000" pitchFamily="2" charset="-122"/>
                </a:rPr>
                <a:t>emplate</a:t>
              </a:r>
              <a:endParaRPr lang="zh-CN" altLang="en-US" sz="2000" dirty="0">
                <a:solidFill>
                  <a:schemeClr val="bg1"/>
                </a:solidFill>
                <a:ea typeface="印品黑体" panose="00000500000000000000" pitchFamily="2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random/>
      </p:transition>
    </mc:Choice>
    <mc:Fallback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0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86.xml><?xml version="1.0" encoding="utf-8"?>
<p:tagLst xmlns:p="http://schemas.openxmlformats.org/presentationml/2006/main">
  <p:tag name="KSO_WM_DOC_GUID" val="{b109354f-adc4-491b-9610-cc55b8e568ef}"/>
  <p:tag name="ISPRING_PRESENTATION_TITLE" val="红蓝几何商务风商业计划书PPT模板"/>
  <p:tag name="KSO_WPP_MARK_KEY" val="8ef58a6b-d69b-4c46-ba74-85738fd67be5"/>
  <p:tag name="COMMONDATA" val="eyJoZGlkIjoiNDJhYmE2NmRiZmM3MDc0NDY5MWVkODJhNDA5MzUxMj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9772</Words>
  <Application>WPS 演示</Application>
  <PresentationFormat>宽屏</PresentationFormat>
  <Paragraphs>364</Paragraphs>
  <Slides>24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Wingdings</vt:lpstr>
      <vt:lpstr>印品黑体</vt:lpstr>
      <vt:lpstr>黑体</vt:lpstr>
      <vt:lpstr>义启颜值体</vt:lpstr>
      <vt:lpstr>Yu Gothic UI Semilight</vt:lpstr>
      <vt:lpstr>微软雅黑</vt:lpstr>
      <vt:lpstr>Arial Unicode MS</vt:lpstr>
      <vt:lpstr>EngraversGothic BT</vt:lpstr>
      <vt:lpstr>ksdb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红蓝几何商务风商业计划书PPT模板</dc:title>
  <dc:creator/>
  <cp:lastModifiedBy>水晶水晶</cp:lastModifiedBy>
  <cp:revision>25</cp:revision>
  <dcterms:created xsi:type="dcterms:W3CDTF">2019-03-26T03:48:00Z</dcterms:created>
  <dcterms:modified xsi:type="dcterms:W3CDTF">2023-04-02T09:30:49Z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73A7994A3687430A9E79A28064540EBC</vt:lpwstr>
  </property>
</Properties>
</file>